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6"/>
  </p:notesMasterIdLst>
  <p:sldIdLst>
    <p:sldId id="256" r:id="rId2"/>
    <p:sldId id="258" r:id="rId3"/>
    <p:sldId id="313" r:id="rId4"/>
    <p:sldId id="314" r:id="rId5"/>
    <p:sldId id="261" r:id="rId6"/>
    <p:sldId id="315" r:id="rId7"/>
    <p:sldId id="272" r:id="rId8"/>
    <p:sldId id="265" r:id="rId9"/>
    <p:sldId id="264" r:id="rId10"/>
    <p:sldId id="263" r:id="rId11"/>
    <p:sldId id="316" r:id="rId12"/>
    <p:sldId id="317" r:id="rId13"/>
    <p:sldId id="318" r:id="rId14"/>
    <p:sldId id="290" r:id="rId15"/>
  </p:sldIdLst>
  <p:sldSz cx="9144000" cy="5143500" type="screen16x9"/>
  <p:notesSz cx="6858000" cy="9144000"/>
  <p:embeddedFontLst>
    <p:embeddedFont>
      <p:font typeface="Anaheim" pitchFamily="2" charset="0"/>
      <p:regular r:id="rId17"/>
      <p:bold r:id="rId18"/>
    </p:embeddedFont>
    <p:embeddedFont>
      <p:font typeface="Cascadia Code SemiBold" panose="020B0609020000020004" pitchFamily="49" charset="0"/>
      <p:bold r:id="rId19"/>
      <p:boldItalic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Maven Pro" panose="020B0604020202020204" charset="0"/>
      <p:regular r:id="rId25"/>
      <p:bold r:id="rId26"/>
    </p:embeddedFont>
    <p:embeddedFont>
      <p:font typeface="MuseoModerno Medium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1122E8-5045-4302-831D-7F1BC1FDB10A}">
  <a:tblStyle styleId="{091122E8-5045-4302-831D-7F1BC1FDB1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84" autoAdjust="0"/>
  </p:normalViewPr>
  <p:slideViewPr>
    <p:cSldViewPr snapToGrid="0">
      <p:cViewPr varScale="1">
        <p:scale>
          <a:sx n="137" d="100"/>
          <a:sy n="137" d="100"/>
        </p:scale>
        <p:origin x="86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>
          <a:extLst>
            <a:ext uri="{FF2B5EF4-FFF2-40B4-BE49-F238E27FC236}">
              <a16:creationId xmlns:a16="http://schemas.microsoft.com/office/drawing/2014/main" id="{2BB8B12C-7BA0-C751-1A84-66346E4D0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4dda1946d_6_257:notes">
            <a:extLst>
              <a:ext uri="{FF2B5EF4-FFF2-40B4-BE49-F238E27FC236}">
                <a16:creationId xmlns:a16="http://schemas.microsoft.com/office/drawing/2014/main" id="{B593540B-C5A5-12F2-8213-B784DD9B1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54dda1946d_6_257:notes">
            <a:extLst>
              <a:ext uri="{FF2B5EF4-FFF2-40B4-BE49-F238E27FC236}">
                <a16:creationId xmlns:a16="http://schemas.microsoft.com/office/drawing/2014/main" id="{23686CDF-1CD8-F289-2273-AA7EB4E376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509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013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Google Shape;322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3" name="Google Shape;322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1255E27E-6F46-14E7-1AAC-8227257B0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A57A7CC3-E0A6-CEBE-E85D-03921AE860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7D59400F-F174-CECE-EC2C-9AC9D8760B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08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>
          <a:extLst>
            <a:ext uri="{FF2B5EF4-FFF2-40B4-BE49-F238E27FC236}">
              <a16:creationId xmlns:a16="http://schemas.microsoft.com/office/drawing/2014/main" id="{A6BCA497-429A-84C7-4587-DC5262D73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54dda1946d_6_332:notes">
            <a:extLst>
              <a:ext uri="{FF2B5EF4-FFF2-40B4-BE49-F238E27FC236}">
                <a16:creationId xmlns:a16="http://schemas.microsoft.com/office/drawing/2014/main" id="{DD1D0969-991D-3E6A-738C-313EB0DBD1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54dda1946d_6_332:notes">
            <a:extLst>
              <a:ext uri="{FF2B5EF4-FFF2-40B4-BE49-F238E27FC236}">
                <a16:creationId xmlns:a16="http://schemas.microsoft.com/office/drawing/2014/main" id="{85FA6F8E-D8DE-59B3-5AD8-D04BBEB2A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989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3928800" cy="25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076875"/>
            <a:ext cx="39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151700" cy="11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ubTitle" idx="1"/>
          </p:nvPr>
        </p:nvSpPr>
        <p:spPr>
          <a:xfrm>
            <a:off x="713225" y="1653700"/>
            <a:ext cx="41517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1"/>
          <p:cNvSpPr txBox="1"/>
          <p:nvPr/>
        </p:nvSpPr>
        <p:spPr>
          <a:xfrm>
            <a:off x="713225" y="3894375"/>
            <a:ext cx="41517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200" b="1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32"/>
          <p:cNvGrpSpPr/>
          <p:nvPr/>
        </p:nvGrpSpPr>
        <p:grpSpPr>
          <a:xfrm>
            <a:off x="4067150" y="539500"/>
            <a:ext cx="1009703" cy="130500"/>
            <a:chOff x="5461400" y="616025"/>
            <a:chExt cx="1009703" cy="130500"/>
          </a:xfrm>
        </p:grpSpPr>
        <p:sp>
          <p:nvSpPr>
            <p:cNvPr id="313" name="Google Shape;313;p32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2"/>
          <p:cNvGrpSpPr/>
          <p:nvPr/>
        </p:nvGrpSpPr>
        <p:grpSpPr>
          <a:xfrm>
            <a:off x="4067150" y="4473500"/>
            <a:ext cx="1009703" cy="130500"/>
            <a:chOff x="5461400" y="616025"/>
            <a:chExt cx="1009703" cy="130500"/>
          </a:xfrm>
        </p:grpSpPr>
        <p:sp>
          <p:nvSpPr>
            <p:cNvPr id="319" name="Google Shape;319;p32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33"/>
          <p:cNvGrpSpPr/>
          <p:nvPr/>
        </p:nvGrpSpPr>
        <p:grpSpPr>
          <a:xfrm rot="-5400000">
            <a:off x="273625" y="2506500"/>
            <a:ext cx="1009703" cy="130500"/>
            <a:chOff x="5461400" y="616025"/>
            <a:chExt cx="1009703" cy="130500"/>
          </a:xfrm>
        </p:grpSpPr>
        <p:sp>
          <p:nvSpPr>
            <p:cNvPr id="326" name="Google Shape;326;p33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33"/>
          <p:cNvGrpSpPr/>
          <p:nvPr/>
        </p:nvGrpSpPr>
        <p:grpSpPr>
          <a:xfrm rot="-5400000">
            <a:off x="7860675" y="2506500"/>
            <a:ext cx="1009703" cy="130500"/>
            <a:chOff x="5461400" y="616025"/>
            <a:chExt cx="1009703" cy="130500"/>
          </a:xfrm>
        </p:grpSpPr>
        <p:sp>
          <p:nvSpPr>
            <p:cNvPr id="332" name="Google Shape;332;p33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6"/>
          <p:cNvGrpSpPr/>
          <p:nvPr/>
        </p:nvGrpSpPr>
        <p:grpSpPr>
          <a:xfrm rot="5400000">
            <a:off x="8320800" y="4025275"/>
            <a:ext cx="1009703" cy="130500"/>
            <a:chOff x="5461400" y="616025"/>
            <a:chExt cx="1009703" cy="130500"/>
          </a:xfrm>
        </p:grpSpPr>
        <p:sp>
          <p:nvSpPr>
            <p:cNvPr id="45" name="Google Shape;45;p6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2414775"/>
            <a:ext cx="33267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713225" y="3576200"/>
            <a:ext cx="33267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720000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4"/>
          </p:nvPr>
        </p:nvSpPr>
        <p:spPr>
          <a:xfrm>
            <a:off x="3419271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 hasCustomPrompt="1"/>
          </p:nvPr>
        </p:nvSpPr>
        <p:spPr>
          <a:xfrm>
            <a:off x="1505400" y="1245075"/>
            <a:ext cx="734700" cy="6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 hasCustomPrompt="1"/>
          </p:nvPr>
        </p:nvSpPr>
        <p:spPr>
          <a:xfrm>
            <a:off x="1505400" y="3066797"/>
            <a:ext cx="734700" cy="6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7" hasCustomPrompt="1"/>
          </p:nvPr>
        </p:nvSpPr>
        <p:spPr>
          <a:xfrm>
            <a:off x="4204671" y="1245075"/>
            <a:ext cx="734700" cy="6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4204671" y="3066797"/>
            <a:ext cx="734700" cy="6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9"/>
          </p:nvPr>
        </p:nvSpPr>
        <p:spPr>
          <a:xfrm>
            <a:off x="720000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3"/>
          </p:nvPr>
        </p:nvSpPr>
        <p:spPr>
          <a:xfrm>
            <a:off x="3419271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4"/>
          </p:nvPr>
        </p:nvSpPr>
        <p:spPr>
          <a:xfrm>
            <a:off x="720000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5"/>
          </p:nvPr>
        </p:nvSpPr>
        <p:spPr>
          <a:xfrm>
            <a:off x="3419271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6"/>
          </p:nvPr>
        </p:nvSpPr>
        <p:spPr>
          <a:xfrm>
            <a:off x="6118546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6118546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6903946" y="1245074"/>
            <a:ext cx="734700" cy="6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9" hasCustomPrompt="1"/>
          </p:nvPr>
        </p:nvSpPr>
        <p:spPr>
          <a:xfrm>
            <a:off x="6903946" y="3066800"/>
            <a:ext cx="734700" cy="6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20"/>
          </p:nvPr>
        </p:nvSpPr>
        <p:spPr>
          <a:xfrm>
            <a:off x="6118546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21"/>
          </p:nvPr>
        </p:nvSpPr>
        <p:spPr>
          <a:xfrm>
            <a:off x="6118546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85" name="Google Shape;85;p13"/>
          <p:cNvGrpSpPr/>
          <p:nvPr/>
        </p:nvGrpSpPr>
        <p:grpSpPr>
          <a:xfrm rot="-5400000">
            <a:off x="-146725" y="979100"/>
            <a:ext cx="1009703" cy="130500"/>
            <a:chOff x="5461400" y="616025"/>
            <a:chExt cx="1009703" cy="130500"/>
          </a:xfrm>
        </p:grpSpPr>
        <p:sp>
          <p:nvSpPr>
            <p:cNvPr id="86" name="Google Shape;86;p13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13"/>
          <p:cNvGrpSpPr/>
          <p:nvPr/>
        </p:nvGrpSpPr>
        <p:grpSpPr>
          <a:xfrm rot="-5400000">
            <a:off x="8319450" y="4033900"/>
            <a:ext cx="1009703" cy="130500"/>
            <a:chOff x="5461400" y="616025"/>
            <a:chExt cx="1009703" cy="130500"/>
          </a:xfrm>
        </p:grpSpPr>
        <p:sp>
          <p:nvSpPr>
            <p:cNvPr id="92" name="Google Shape;92;p13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4929774" y="3158975"/>
            <a:ext cx="2690400" cy="11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2"/>
          </p:nvPr>
        </p:nvSpPr>
        <p:spPr>
          <a:xfrm>
            <a:off x="1523825" y="3158975"/>
            <a:ext cx="2690400" cy="11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1523825" y="2600075"/>
            <a:ext cx="269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4929776" y="2600075"/>
            <a:ext cx="269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9" name="Google Shape;119;p19"/>
          <p:cNvGrpSpPr/>
          <p:nvPr/>
        </p:nvGrpSpPr>
        <p:grpSpPr>
          <a:xfrm rot="-5400000" flipH="1">
            <a:off x="-146725" y="4033900"/>
            <a:ext cx="1009703" cy="130500"/>
            <a:chOff x="5461400" y="616025"/>
            <a:chExt cx="1009703" cy="130500"/>
          </a:xfrm>
        </p:grpSpPr>
        <p:sp>
          <p:nvSpPr>
            <p:cNvPr id="120" name="Google Shape;120;p19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19"/>
          <p:cNvGrpSpPr/>
          <p:nvPr/>
        </p:nvGrpSpPr>
        <p:grpSpPr>
          <a:xfrm rot="-5400000" flipH="1">
            <a:off x="8319450" y="979100"/>
            <a:ext cx="1009703" cy="130500"/>
            <a:chOff x="5461400" y="616025"/>
            <a:chExt cx="1009703" cy="130500"/>
          </a:xfrm>
        </p:grpSpPr>
        <p:sp>
          <p:nvSpPr>
            <p:cNvPr id="126" name="Google Shape;126;p19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1"/>
          </p:nvPr>
        </p:nvSpPr>
        <p:spPr>
          <a:xfrm>
            <a:off x="4176598" y="1637600"/>
            <a:ext cx="2980200" cy="21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2"/>
          </p:nvPr>
        </p:nvSpPr>
        <p:spPr>
          <a:xfrm>
            <a:off x="720000" y="1637600"/>
            <a:ext cx="2980200" cy="21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"/>
          </p:nvPr>
        </p:nvSpPr>
        <p:spPr>
          <a:xfrm>
            <a:off x="825400" y="3235706"/>
            <a:ext cx="22425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2"/>
          </p:nvPr>
        </p:nvSpPr>
        <p:spPr>
          <a:xfrm>
            <a:off x="3450744" y="3235706"/>
            <a:ext cx="22425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3"/>
          </p:nvPr>
        </p:nvSpPr>
        <p:spPr>
          <a:xfrm>
            <a:off x="6076094" y="3235706"/>
            <a:ext cx="22425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4"/>
          </p:nvPr>
        </p:nvSpPr>
        <p:spPr>
          <a:xfrm>
            <a:off x="825400" y="2575700"/>
            <a:ext cx="2242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5"/>
          </p:nvPr>
        </p:nvSpPr>
        <p:spPr>
          <a:xfrm>
            <a:off x="3450747" y="2575700"/>
            <a:ext cx="2242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6"/>
          </p:nvPr>
        </p:nvSpPr>
        <p:spPr>
          <a:xfrm>
            <a:off x="6076094" y="2575700"/>
            <a:ext cx="2242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43" name="Google Shape;143;p21"/>
          <p:cNvGrpSpPr/>
          <p:nvPr/>
        </p:nvGrpSpPr>
        <p:grpSpPr>
          <a:xfrm rot="-5400000">
            <a:off x="8319450" y="4033900"/>
            <a:ext cx="1009703" cy="130500"/>
            <a:chOff x="5461400" y="616025"/>
            <a:chExt cx="1009703" cy="130500"/>
          </a:xfrm>
        </p:grpSpPr>
        <p:sp>
          <p:nvSpPr>
            <p:cNvPr id="144" name="Google Shape;144;p21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21"/>
          <p:cNvGrpSpPr/>
          <p:nvPr/>
        </p:nvGrpSpPr>
        <p:grpSpPr>
          <a:xfrm rot="-5400000">
            <a:off x="-146725" y="979100"/>
            <a:ext cx="1009703" cy="130500"/>
            <a:chOff x="5461400" y="616025"/>
            <a:chExt cx="1009703" cy="130500"/>
          </a:xfrm>
        </p:grpSpPr>
        <p:sp>
          <p:nvSpPr>
            <p:cNvPr id="150" name="Google Shape;150;p21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1"/>
          </p:nvPr>
        </p:nvSpPr>
        <p:spPr>
          <a:xfrm>
            <a:off x="1690036" y="1994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2"/>
          </p:nvPr>
        </p:nvSpPr>
        <p:spPr>
          <a:xfrm>
            <a:off x="4755314" y="19941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3"/>
          </p:nvPr>
        </p:nvSpPr>
        <p:spPr>
          <a:xfrm>
            <a:off x="1690036" y="37570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4"/>
          </p:nvPr>
        </p:nvSpPr>
        <p:spPr>
          <a:xfrm>
            <a:off x="4755314" y="37570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5"/>
          </p:nvPr>
        </p:nvSpPr>
        <p:spPr>
          <a:xfrm>
            <a:off x="1690036" y="156475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6"/>
          </p:nvPr>
        </p:nvSpPr>
        <p:spPr>
          <a:xfrm>
            <a:off x="1690036" y="33277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7"/>
          </p:nvPr>
        </p:nvSpPr>
        <p:spPr>
          <a:xfrm>
            <a:off x="4755311" y="156475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8"/>
          </p:nvPr>
        </p:nvSpPr>
        <p:spPr>
          <a:xfrm>
            <a:off x="4755311" y="33277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65" name="Google Shape;165;p22"/>
          <p:cNvGrpSpPr/>
          <p:nvPr/>
        </p:nvGrpSpPr>
        <p:grpSpPr>
          <a:xfrm rot="-5400000">
            <a:off x="8319450" y="4033900"/>
            <a:ext cx="1009703" cy="130500"/>
            <a:chOff x="5461400" y="616025"/>
            <a:chExt cx="1009703" cy="130500"/>
          </a:xfrm>
        </p:grpSpPr>
        <p:sp>
          <p:nvSpPr>
            <p:cNvPr id="166" name="Google Shape;166;p22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 hasCustomPrompt="1"/>
          </p:nvPr>
        </p:nvSpPr>
        <p:spPr>
          <a:xfrm>
            <a:off x="713225" y="539500"/>
            <a:ext cx="382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5"/>
          <p:cNvSpPr txBox="1">
            <a:spLocks noGrp="1"/>
          </p:cNvSpPr>
          <p:nvPr>
            <p:ph type="subTitle" idx="1"/>
          </p:nvPr>
        </p:nvSpPr>
        <p:spPr>
          <a:xfrm>
            <a:off x="713225" y="1308396"/>
            <a:ext cx="38226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984059"/>
            <a:ext cx="382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25"/>
          <p:cNvSpPr txBox="1">
            <a:spLocks noGrp="1"/>
          </p:cNvSpPr>
          <p:nvPr>
            <p:ph type="subTitle" idx="3"/>
          </p:nvPr>
        </p:nvSpPr>
        <p:spPr>
          <a:xfrm>
            <a:off x="713225" y="2752951"/>
            <a:ext cx="38226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428594"/>
            <a:ext cx="382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5"/>
          </p:nvPr>
        </p:nvSpPr>
        <p:spPr>
          <a:xfrm>
            <a:off x="713225" y="4197499"/>
            <a:ext cx="38226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seoModerno Medium"/>
              <a:buNone/>
              <a:defRPr sz="35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9" r:id="rId4"/>
    <p:sldLayoutId id="2147483665" r:id="rId5"/>
    <p:sldLayoutId id="2147483666" r:id="rId6"/>
    <p:sldLayoutId id="2147483667" r:id="rId7"/>
    <p:sldLayoutId id="2147483668" r:id="rId8"/>
    <p:sldLayoutId id="2147483671" r:id="rId9"/>
    <p:sldLayoutId id="2147483677" r:id="rId10"/>
    <p:sldLayoutId id="2147483678" r:id="rId11"/>
    <p:sldLayoutId id="21474836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hronos.org/opencl/" TargetMode="External"/><Relationship Id="rId3" Type="http://schemas.openxmlformats.org/officeDocument/2006/relationships/hyperlink" Target="https://github.com/Blinduzzi/pao-inference-mlp" TargetMode="External"/><Relationship Id="rId7" Type="http://schemas.openxmlformats.org/officeDocument/2006/relationships/hyperlink" Target="https://www.intel.com/content/www/us/en/docs/intrinsics-guide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zalandoresearch/fashion-mnist" TargetMode="External"/><Relationship Id="rId5" Type="http://schemas.openxmlformats.org/officeDocument/2006/relationships/hyperlink" Target="https://github.com/Blinduzzi/pao-inference-mlp/tree/main/docs/sota" TargetMode="External"/><Relationship Id="rId4" Type="http://schemas.openxmlformats.org/officeDocument/2006/relationships/hyperlink" Target="https://github.com/Blinduzzi/pao-inference-mlp/blob/main/docs/PAO_MLP_F-MNIST_Blindu_AndreiSamuel_411-ACES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yogayu.github.io/DeepLearningCourse/04/GradientDescent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aimonks/unraveling-the-multilayer-perceptron-a-journey-into-neural-network-excellence-db64ea4bc6c5" TargetMode="External"/><Relationship Id="rId5" Type="http://schemas.openxmlformats.org/officeDocument/2006/relationships/hyperlink" Target="https://yogayu.github.io/DeepLearningCourse/03/ForwardPropagation.html" TargetMode="Externa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>
            <a:spLocks noGrp="1"/>
          </p:cNvSpPr>
          <p:nvPr>
            <p:ph type="ctrTitle"/>
          </p:nvPr>
        </p:nvSpPr>
        <p:spPr>
          <a:xfrm>
            <a:off x="795505" y="479660"/>
            <a:ext cx="5442252" cy="31883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Multilayer Perceptron</a:t>
            </a:r>
            <a:br>
              <a:rPr lang="en" sz="4400" dirty="0"/>
            </a:br>
            <a:r>
              <a:rPr lang="en" sz="4400" dirty="0"/>
              <a:t>Training</a:t>
            </a:r>
            <a:br>
              <a:rPr lang="en" sz="4400" dirty="0"/>
            </a:br>
            <a:r>
              <a:rPr lang="en" sz="4400" dirty="0"/>
              <a:t>Acceleration</a:t>
            </a:r>
            <a:br>
              <a:rPr lang="en" sz="4800" dirty="0"/>
            </a:br>
            <a:r>
              <a:rPr lang="en" sz="1800" dirty="0"/>
              <a:t>on Fashion-MNIST dataset</a:t>
            </a:r>
            <a:endParaRPr sz="1800" dirty="0"/>
          </a:p>
        </p:txBody>
      </p:sp>
      <p:sp>
        <p:nvSpPr>
          <p:cNvPr id="348" name="Google Shape;348;p37"/>
          <p:cNvSpPr txBox="1">
            <a:spLocks noGrp="1"/>
          </p:cNvSpPr>
          <p:nvPr>
            <p:ph type="subTitle" idx="1"/>
          </p:nvPr>
        </p:nvSpPr>
        <p:spPr>
          <a:xfrm>
            <a:off x="795505" y="4043310"/>
            <a:ext cx="39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</a:t>
            </a:r>
            <a:r>
              <a:rPr lang="ro-RO" dirty="0"/>
              <a:t>îndu Andrei-Samuel, 411-ACES</a:t>
            </a:r>
            <a:endParaRPr dirty="0"/>
          </a:p>
        </p:txBody>
      </p:sp>
      <p:grpSp>
        <p:nvGrpSpPr>
          <p:cNvPr id="349" name="Google Shape;349;p37"/>
          <p:cNvGrpSpPr/>
          <p:nvPr/>
        </p:nvGrpSpPr>
        <p:grpSpPr>
          <a:xfrm>
            <a:off x="735526" y="4609978"/>
            <a:ext cx="1009703" cy="130500"/>
            <a:chOff x="5461400" y="616025"/>
            <a:chExt cx="1009703" cy="130500"/>
          </a:xfrm>
        </p:grpSpPr>
        <p:sp>
          <p:nvSpPr>
            <p:cNvPr id="350" name="Google Shape;350;p37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37"/>
          <p:cNvGrpSpPr/>
          <p:nvPr/>
        </p:nvGrpSpPr>
        <p:grpSpPr>
          <a:xfrm>
            <a:off x="7428002" y="380174"/>
            <a:ext cx="1009703" cy="130500"/>
            <a:chOff x="5461400" y="616025"/>
            <a:chExt cx="1009703" cy="130500"/>
          </a:xfrm>
        </p:grpSpPr>
        <p:sp>
          <p:nvSpPr>
            <p:cNvPr id="356" name="Google Shape;356;p37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7"/>
          <p:cNvGrpSpPr/>
          <p:nvPr/>
        </p:nvGrpSpPr>
        <p:grpSpPr>
          <a:xfrm>
            <a:off x="5112343" y="1346407"/>
            <a:ext cx="3572387" cy="3257593"/>
            <a:chOff x="4184875" y="456475"/>
            <a:chExt cx="2059725" cy="1878225"/>
          </a:xfrm>
        </p:grpSpPr>
        <p:sp>
          <p:nvSpPr>
            <p:cNvPr id="362" name="Google Shape;362;p37"/>
            <p:cNvSpPr/>
            <p:nvPr/>
          </p:nvSpPr>
          <p:spPr>
            <a:xfrm>
              <a:off x="4184875" y="545375"/>
              <a:ext cx="2059725" cy="1685325"/>
            </a:xfrm>
            <a:custGeom>
              <a:avLst/>
              <a:gdLst/>
              <a:ahLst/>
              <a:cxnLst/>
              <a:rect l="l" t="t" r="r" b="b"/>
              <a:pathLst>
                <a:path w="82389" h="67413" extrusionOk="0">
                  <a:moveTo>
                    <a:pt x="46320" y="1"/>
                  </a:moveTo>
                  <a:cubicBezTo>
                    <a:pt x="36850" y="1"/>
                    <a:pt x="27340" y="2706"/>
                    <a:pt x="19084" y="4883"/>
                  </a:cubicBezTo>
                  <a:cubicBezTo>
                    <a:pt x="6887" y="8101"/>
                    <a:pt x="0" y="17947"/>
                    <a:pt x="2076" y="28610"/>
                  </a:cubicBezTo>
                  <a:cubicBezTo>
                    <a:pt x="4150" y="39273"/>
                    <a:pt x="14269" y="39197"/>
                    <a:pt x="23138" y="49145"/>
                  </a:cubicBezTo>
                  <a:cubicBezTo>
                    <a:pt x="32008" y="59091"/>
                    <a:pt x="32857" y="63055"/>
                    <a:pt x="45743" y="66667"/>
                  </a:cubicBezTo>
                  <a:cubicBezTo>
                    <a:pt x="47543" y="67171"/>
                    <a:pt x="49380" y="67412"/>
                    <a:pt x="51223" y="67412"/>
                  </a:cubicBezTo>
                  <a:cubicBezTo>
                    <a:pt x="62579" y="67412"/>
                    <a:pt x="74120" y="58262"/>
                    <a:pt x="77944" y="45243"/>
                  </a:cubicBezTo>
                  <a:cubicBezTo>
                    <a:pt x="82389" y="30109"/>
                    <a:pt x="77932" y="19689"/>
                    <a:pt x="77932" y="19689"/>
                  </a:cubicBezTo>
                  <a:cubicBezTo>
                    <a:pt x="77932" y="19689"/>
                    <a:pt x="73217" y="7108"/>
                    <a:pt x="59718" y="2203"/>
                  </a:cubicBezTo>
                  <a:cubicBezTo>
                    <a:pt x="55355" y="618"/>
                    <a:pt x="50842" y="1"/>
                    <a:pt x="46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4923300" y="1162900"/>
              <a:ext cx="81775" cy="1067250"/>
            </a:xfrm>
            <a:custGeom>
              <a:avLst/>
              <a:gdLst/>
              <a:ahLst/>
              <a:cxnLst/>
              <a:rect l="l" t="t" r="r" b="b"/>
              <a:pathLst>
                <a:path w="3271" h="42690" extrusionOk="0">
                  <a:moveTo>
                    <a:pt x="3270" y="0"/>
                  </a:moveTo>
                  <a:cubicBezTo>
                    <a:pt x="1466" y="2"/>
                    <a:pt x="4" y="1464"/>
                    <a:pt x="1" y="3270"/>
                  </a:cubicBezTo>
                  <a:lnTo>
                    <a:pt x="1" y="42689"/>
                  </a:lnTo>
                  <a:lnTo>
                    <a:pt x="641" y="42689"/>
                  </a:lnTo>
                  <a:lnTo>
                    <a:pt x="641" y="3270"/>
                  </a:lnTo>
                  <a:cubicBezTo>
                    <a:pt x="642" y="1818"/>
                    <a:pt x="1819" y="640"/>
                    <a:pt x="3270" y="639"/>
                  </a:cubicBezTo>
                  <a:lnTo>
                    <a:pt x="327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5050725" y="488750"/>
              <a:ext cx="81750" cy="1694450"/>
            </a:xfrm>
            <a:custGeom>
              <a:avLst/>
              <a:gdLst/>
              <a:ahLst/>
              <a:cxnLst/>
              <a:rect l="l" t="t" r="r" b="b"/>
              <a:pathLst>
                <a:path w="3270" h="67778" extrusionOk="0">
                  <a:moveTo>
                    <a:pt x="3270" y="0"/>
                  </a:moveTo>
                  <a:cubicBezTo>
                    <a:pt x="1465" y="3"/>
                    <a:pt x="2" y="1467"/>
                    <a:pt x="0" y="3271"/>
                  </a:cubicBezTo>
                  <a:lnTo>
                    <a:pt x="0" y="67778"/>
                  </a:lnTo>
                  <a:lnTo>
                    <a:pt x="641" y="67778"/>
                  </a:lnTo>
                  <a:lnTo>
                    <a:pt x="641" y="3271"/>
                  </a:lnTo>
                  <a:cubicBezTo>
                    <a:pt x="642" y="1819"/>
                    <a:pt x="1818" y="642"/>
                    <a:pt x="3270" y="640"/>
                  </a:cubicBezTo>
                  <a:lnTo>
                    <a:pt x="327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5544850" y="1122425"/>
              <a:ext cx="111975" cy="1161400"/>
            </a:xfrm>
            <a:custGeom>
              <a:avLst/>
              <a:gdLst/>
              <a:ahLst/>
              <a:cxnLst/>
              <a:rect l="l" t="t" r="r" b="b"/>
              <a:pathLst>
                <a:path w="4479" h="46456" extrusionOk="0">
                  <a:moveTo>
                    <a:pt x="1" y="1"/>
                  </a:moveTo>
                  <a:lnTo>
                    <a:pt x="1" y="639"/>
                  </a:lnTo>
                  <a:lnTo>
                    <a:pt x="806" y="639"/>
                  </a:lnTo>
                  <a:cubicBezTo>
                    <a:pt x="2480" y="642"/>
                    <a:pt x="3836" y="1999"/>
                    <a:pt x="3839" y="3672"/>
                  </a:cubicBezTo>
                  <a:lnTo>
                    <a:pt x="3839" y="46456"/>
                  </a:lnTo>
                  <a:lnTo>
                    <a:pt x="4478" y="46456"/>
                  </a:lnTo>
                  <a:lnTo>
                    <a:pt x="4478" y="3672"/>
                  </a:lnTo>
                  <a:cubicBezTo>
                    <a:pt x="4475" y="1646"/>
                    <a:pt x="2833" y="4"/>
                    <a:pt x="80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5023700" y="682675"/>
              <a:ext cx="349025" cy="911850"/>
            </a:xfrm>
            <a:custGeom>
              <a:avLst/>
              <a:gdLst/>
              <a:ahLst/>
              <a:cxnLst/>
              <a:rect l="l" t="t" r="r" b="b"/>
              <a:pathLst>
                <a:path w="13961" h="36474" extrusionOk="0">
                  <a:moveTo>
                    <a:pt x="1331" y="0"/>
                  </a:moveTo>
                  <a:cubicBezTo>
                    <a:pt x="594" y="0"/>
                    <a:pt x="0" y="594"/>
                    <a:pt x="0" y="1331"/>
                  </a:cubicBezTo>
                  <a:lnTo>
                    <a:pt x="0" y="35144"/>
                  </a:lnTo>
                  <a:cubicBezTo>
                    <a:pt x="0" y="35881"/>
                    <a:pt x="594" y="36473"/>
                    <a:pt x="1331" y="36473"/>
                  </a:cubicBezTo>
                  <a:lnTo>
                    <a:pt x="12629" y="36473"/>
                  </a:lnTo>
                  <a:cubicBezTo>
                    <a:pt x="13366" y="36473"/>
                    <a:pt x="13961" y="35881"/>
                    <a:pt x="13961" y="35144"/>
                  </a:cubicBezTo>
                  <a:lnTo>
                    <a:pt x="13961" y="1331"/>
                  </a:lnTo>
                  <a:cubicBezTo>
                    <a:pt x="13961" y="594"/>
                    <a:pt x="13366" y="0"/>
                    <a:pt x="12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5020950" y="680025"/>
              <a:ext cx="354425" cy="917250"/>
            </a:xfrm>
            <a:custGeom>
              <a:avLst/>
              <a:gdLst/>
              <a:ahLst/>
              <a:cxnLst/>
              <a:rect l="l" t="t" r="r" b="b"/>
              <a:pathLst>
                <a:path w="14177" h="36690" extrusionOk="0">
                  <a:moveTo>
                    <a:pt x="12739" y="214"/>
                  </a:moveTo>
                  <a:cubicBezTo>
                    <a:pt x="13415" y="215"/>
                    <a:pt x="13963" y="763"/>
                    <a:pt x="13963" y="1437"/>
                  </a:cubicBezTo>
                  <a:lnTo>
                    <a:pt x="13963" y="35251"/>
                  </a:lnTo>
                  <a:cubicBezTo>
                    <a:pt x="13962" y="35927"/>
                    <a:pt x="13415" y="36475"/>
                    <a:pt x="12739" y="36475"/>
                  </a:cubicBezTo>
                  <a:lnTo>
                    <a:pt x="1437" y="36475"/>
                  </a:lnTo>
                  <a:cubicBezTo>
                    <a:pt x="761" y="36475"/>
                    <a:pt x="215" y="35927"/>
                    <a:pt x="213" y="35251"/>
                  </a:cubicBezTo>
                  <a:lnTo>
                    <a:pt x="213" y="1446"/>
                  </a:lnTo>
                  <a:cubicBezTo>
                    <a:pt x="215" y="770"/>
                    <a:pt x="761" y="224"/>
                    <a:pt x="1437" y="223"/>
                  </a:cubicBezTo>
                  <a:lnTo>
                    <a:pt x="12739" y="214"/>
                  </a:lnTo>
                  <a:close/>
                  <a:moveTo>
                    <a:pt x="1437" y="1"/>
                  </a:moveTo>
                  <a:cubicBezTo>
                    <a:pt x="645" y="4"/>
                    <a:pt x="2" y="645"/>
                    <a:pt x="0" y="1437"/>
                  </a:cubicBezTo>
                  <a:lnTo>
                    <a:pt x="0" y="35251"/>
                  </a:lnTo>
                  <a:cubicBezTo>
                    <a:pt x="2" y="36045"/>
                    <a:pt x="645" y="36687"/>
                    <a:pt x="1437" y="36690"/>
                  </a:cubicBezTo>
                  <a:lnTo>
                    <a:pt x="12739" y="36690"/>
                  </a:lnTo>
                  <a:cubicBezTo>
                    <a:pt x="13533" y="36688"/>
                    <a:pt x="14176" y="36045"/>
                    <a:pt x="14176" y="35251"/>
                  </a:cubicBezTo>
                  <a:lnTo>
                    <a:pt x="14176" y="1437"/>
                  </a:lnTo>
                  <a:cubicBezTo>
                    <a:pt x="14176" y="644"/>
                    <a:pt x="13533" y="2"/>
                    <a:pt x="1273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5023700" y="682675"/>
              <a:ext cx="349025" cy="911850"/>
            </a:xfrm>
            <a:custGeom>
              <a:avLst/>
              <a:gdLst/>
              <a:ahLst/>
              <a:cxnLst/>
              <a:rect l="l" t="t" r="r" b="b"/>
              <a:pathLst>
                <a:path w="13961" h="36474" extrusionOk="0">
                  <a:moveTo>
                    <a:pt x="1331" y="0"/>
                  </a:moveTo>
                  <a:cubicBezTo>
                    <a:pt x="594" y="0"/>
                    <a:pt x="0" y="594"/>
                    <a:pt x="0" y="1331"/>
                  </a:cubicBezTo>
                  <a:lnTo>
                    <a:pt x="0" y="35144"/>
                  </a:lnTo>
                  <a:cubicBezTo>
                    <a:pt x="0" y="35881"/>
                    <a:pt x="594" y="36473"/>
                    <a:pt x="1331" y="36473"/>
                  </a:cubicBezTo>
                  <a:lnTo>
                    <a:pt x="12629" y="36473"/>
                  </a:lnTo>
                  <a:cubicBezTo>
                    <a:pt x="13366" y="36473"/>
                    <a:pt x="13961" y="35881"/>
                    <a:pt x="13961" y="35144"/>
                  </a:cubicBezTo>
                  <a:lnTo>
                    <a:pt x="13961" y="1331"/>
                  </a:lnTo>
                  <a:cubicBezTo>
                    <a:pt x="13961" y="594"/>
                    <a:pt x="13366" y="0"/>
                    <a:pt x="1262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4651575" y="2141725"/>
              <a:ext cx="93125" cy="121950"/>
            </a:xfrm>
            <a:custGeom>
              <a:avLst/>
              <a:gdLst/>
              <a:ahLst/>
              <a:cxnLst/>
              <a:rect l="l" t="t" r="r" b="b"/>
              <a:pathLst>
                <a:path w="3725" h="4878" extrusionOk="0">
                  <a:moveTo>
                    <a:pt x="1863" y="0"/>
                  </a:moveTo>
                  <a:cubicBezTo>
                    <a:pt x="834" y="0"/>
                    <a:pt x="0" y="834"/>
                    <a:pt x="0" y="1863"/>
                  </a:cubicBezTo>
                  <a:lnTo>
                    <a:pt x="0" y="2600"/>
                  </a:lnTo>
                  <a:lnTo>
                    <a:pt x="641" y="2600"/>
                  </a:lnTo>
                  <a:lnTo>
                    <a:pt x="641" y="1863"/>
                  </a:lnTo>
                  <a:cubicBezTo>
                    <a:pt x="641" y="1187"/>
                    <a:pt x="1187" y="640"/>
                    <a:pt x="1863" y="640"/>
                  </a:cubicBezTo>
                  <a:cubicBezTo>
                    <a:pt x="2538" y="640"/>
                    <a:pt x="3084" y="1187"/>
                    <a:pt x="3084" y="1863"/>
                  </a:cubicBezTo>
                  <a:lnTo>
                    <a:pt x="3084" y="4878"/>
                  </a:lnTo>
                  <a:lnTo>
                    <a:pt x="3724" y="4878"/>
                  </a:lnTo>
                  <a:lnTo>
                    <a:pt x="3724" y="1863"/>
                  </a:lnTo>
                  <a:cubicBezTo>
                    <a:pt x="3724" y="834"/>
                    <a:pt x="2891" y="0"/>
                    <a:pt x="186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5665950" y="2141675"/>
              <a:ext cx="93150" cy="122000"/>
            </a:xfrm>
            <a:custGeom>
              <a:avLst/>
              <a:gdLst/>
              <a:ahLst/>
              <a:cxnLst/>
              <a:rect l="l" t="t" r="r" b="b"/>
              <a:pathLst>
                <a:path w="3726" h="4880" extrusionOk="0">
                  <a:moveTo>
                    <a:pt x="1864" y="1"/>
                  </a:moveTo>
                  <a:cubicBezTo>
                    <a:pt x="1863" y="1"/>
                    <a:pt x="1862" y="1"/>
                    <a:pt x="1862" y="1"/>
                  </a:cubicBezTo>
                  <a:cubicBezTo>
                    <a:pt x="833" y="2"/>
                    <a:pt x="0" y="836"/>
                    <a:pt x="2" y="1865"/>
                  </a:cubicBezTo>
                  <a:lnTo>
                    <a:pt x="2" y="4880"/>
                  </a:lnTo>
                  <a:lnTo>
                    <a:pt x="642" y="4880"/>
                  </a:lnTo>
                  <a:lnTo>
                    <a:pt x="642" y="1860"/>
                  </a:lnTo>
                  <a:cubicBezTo>
                    <a:pt x="642" y="1187"/>
                    <a:pt x="1189" y="641"/>
                    <a:pt x="1862" y="641"/>
                  </a:cubicBezTo>
                  <a:cubicBezTo>
                    <a:pt x="1863" y="641"/>
                    <a:pt x="1864" y="641"/>
                    <a:pt x="1864" y="641"/>
                  </a:cubicBezTo>
                  <a:cubicBezTo>
                    <a:pt x="2540" y="641"/>
                    <a:pt x="3085" y="1189"/>
                    <a:pt x="3085" y="1865"/>
                  </a:cubicBezTo>
                  <a:lnTo>
                    <a:pt x="3085" y="2602"/>
                  </a:lnTo>
                  <a:lnTo>
                    <a:pt x="3726" y="2602"/>
                  </a:lnTo>
                  <a:lnTo>
                    <a:pt x="3726" y="1860"/>
                  </a:lnTo>
                  <a:cubicBezTo>
                    <a:pt x="3724" y="834"/>
                    <a:pt x="2890" y="1"/>
                    <a:pt x="186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5759775" y="2143250"/>
              <a:ext cx="93200" cy="120425"/>
            </a:xfrm>
            <a:custGeom>
              <a:avLst/>
              <a:gdLst/>
              <a:ahLst/>
              <a:cxnLst/>
              <a:rect l="l" t="t" r="r" b="b"/>
              <a:pathLst>
                <a:path w="3728" h="4817" extrusionOk="0">
                  <a:moveTo>
                    <a:pt x="1862" y="1"/>
                  </a:moveTo>
                  <a:cubicBezTo>
                    <a:pt x="862" y="1"/>
                    <a:pt x="36" y="795"/>
                    <a:pt x="1" y="1802"/>
                  </a:cubicBezTo>
                  <a:lnTo>
                    <a:pt x="1" y="4817"/>
                  </a:lnTo>
                  <a:lnTo>
                    <a:pt x="641" y="4817"/>
                  </a:lnTo>
                  <a:lnTo>
                    <a:pt x="641" y="1802"/>
                  </a:lnTo>
                  <a:cubicBezTo>
                    <a:pt x="668" y="1165"/>
                    <a:pt x="1177" y="655"/>
                    <a:pt x="1813" y="629"/>
                  </a:cubicBezTo>
                  <a:cubicBezTo>
                    <a:pt x="1830" y="628"/>
                    <a:pt x="1846" y="628"/>
                    <a:pt x="1863" y="628"/>
                  </a:cubicBezTo>
                  <a:cubicBezTo>
                    <a:pt x="2517" y="628"/>
                    <a:pt x="3060" y="1143"/>
                    <a:pt x="3087" y="1802"/>
                  </a:cubicBezTo>
                  <a:lnTo>
                    <a:pt x="3087" y="2539"/>
                  </a:lnTo>
                  <a:lnTo>
                    <a:pt x="3728" y="2539"/>
                  </a:lnTo>
                  <a:lnTo>
                    <a:pt x="3728" y="1802"/>
                  </a:lnTo>
                  <a:cubicBezTo>
                    <a:pt x="3693" y="821"/>
                    <a:pt x="2907" y="35"/>
                    <a:pt x="1928" y="2"/>
                  </a:cubicBezTo>
                  <a:cubicBezTo>
                    <a:pt x="1906" y="1"/>
                    <a:pt x="1884" y="1"/>
                    <a:pt x="186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4554500" y="2143250"/>
              <a:ext cx="93150" cy="120425"/>
            </a:xfrm>
            <a:custGeom>
              <a:avLst/>
              <a:gdLst/>
              <a:ahLst/>
              <a:cxnLst/>
              <a:rect l="l" t="t" r="r" b="b"/>
              <a:pathLst>
                <a:path w="3726" h="4817" extrusionOk="0">
                  <a:moveTo>
                    <a:pt x="1860" y="1"/>
                  </a:moveTo>
                  <a:cubicBezTo>
                    <a:pt x="862" y="1"/>
                    <a:pt x="34" y="795"/>
                    <a:pt x="0" y="1802"/>
                  </a:cubicBezTo>
                  <a:lnTo>
                    <a:pt x="0" y="2539"/>
                  </a:lnTo>
                  <a:lnTo>
                    <a:pt x="641" y="2539"/>
                  </a:lnTo>
                  <a:lnTo>
                    <a:pt x="641" y="1802"/>
                  </a:lnTo>
                  <a:cubicBezTo>
                    <a:pt x="667" y="1165"/>
                    <a:pt x="1177" y="655"/>
                    <a:pt x="1812" y="629"/>
                  </a:cubicBezTo>
                  <a:cubicBezTo>
                    <a:pt x="1829" y="628"/>
                    <a:pt x="1846" y="628"/>
                    <a:pt x="1862" y="628"/>
                  </a:cubicBezTo>
                  <a:cubicBezTo>
                    <a:pt x="2516" y="628"/>
                    <a:pt x="3059" y="1143"/>
                    <a:pt x="3087" y="1802"/>
                  </a:cubicBezTo>
                  <a:lnTo>
                    <a:pt x="3087" y="4817"/>
                  </a:lnTo>
                  <a:lnTo>
                    <a:pt x="3726" y="4817"/>
                  </a:lnTo>
                  <a:lnTo>
                    <a:pt x="3726" y="1802"/>
                  </a:lnTo>
                  <a:cubicBezTo>
                    <a:pt x="3693" y="821"/>
                    <a:pt x="2907" y="35"/>
                    <a:pt x="1926" y="2"/>
                  </a:cubicBezTo>
                  <a:cubicBezTo>
                    <a:pt x="1904" y="1"/>
                    <a:pt x="1882" y="1"/>
                    <a:pt x="186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4486150" y="2221975"/>
              <a:ext cx="1424225" cy="109975"/>
            </a:xfrm>
            <a:custGeom>
              <a:avLst/>
              <a:gdLst/>
              <a:ahLst/>
              <a:cxnLst/>
              <a:rect l="l" t="t" r="r" b="b"/>
              <a:pathLst>
                <a:path w="56969" h="4399" extrusionOk="0">
                  <a:moveTo>
                    <a:pt x="1" y="0"/>
                  </a:moveTo>
                  <a:lnTo>
                    <a:pt x="1" y="4399"/>
                  </a:lnTo>
                  <a:lnTo>
                    <a:pt x="56969" y="4399"/>
                  </a:lnTo>
                  <a:lnTo>
                    <a:pt x="56969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4483475" y="2219300"/>
              <a:ext cx="1429500" cy="115400"/>
            </a:xfrm>
            <a:custGeom>
              <a:avLst/>
              <a:gdLst/>
              <a:ahLst/>
              <a:cxnLst/>
              <a:rect l="l" t="t" r="r" b="b"/>
              <a:pathLst>
                <a:path w="57180" h="4616" extrusionOk="0">
                  <a:moveTo>
                    <a:pt x="56967" y="213"/>
                  </a:moveTo>
                  <a:lnTo>
                    <a:pt x="56967" y="4401"/>
                  </a:lnTo>
                  <a:lnTo>
                    <a:pt x="213" y="4401"/>
                  </a:lnTo>
                  <a:lnTo>
                    <a:pt x="212" y="213"/>
                  </a:lnTo>
                  <a:close/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4509"/>
                  </a:lnTo>
                  <a:cubicBezTo>
                    <a:pt x="0" y="4568"/>
                    <a:pt x="48" y="4616"/>
                    <a:pt x="108" y="4616"/>
                  </a:cubicBezTo>
                  <a:lnTo>
                    <a:pt x="57074" y="4616"/>
                  </a:lnTo>
                  <a:cubicBezTo>
                    <a:pt x="57129" y="4616"/>
                    <a:pt x="57175" y="4573"/>
                    <a:pt x="57180" y="4518"/>
                  </a:cubicBezTo>
                  <a:lnTo>
                    <a:pt x="57180" y="107"/>
                  </a:lnTo>
                  <a:cubicBezTo>
                    <a:pt x="57180" y="48"/>
                    <a:pt x="57132" y="0"/>
                    <a:pt x="5707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4532300" y="2189925"/>
              <a:ext cx="53675" cy="33550"/>
            </a:xfrm>
            <a:custGeom>
              <a:avLst/>
              <a:gdLst/>
              <a:ahLst/>
              <a:cxnLst/>
              <a:rect l="l" t="t" r="r" b="b"/>
              <a:pathLst>
                <a:path w="2147" h="1342" extrusionOk="0">
                  <a:moveTo>
                    <a:pt x="1" y="0"/>
                  </a:moveTo>
                  <a:lnTo>
                    <a:pt x="1" y="1342"/>
                  </a:lnTo>
                  <a:lnTo>
                    <a:pt x="2147" y="1342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4632925" y="2189925"/>
              <a:ext cx="53675" cy="33550"/>
            </a:xfrm>
            <a:custGeom>
              <a:avLst/>
              <a:gdLst/>
              <a:ahLst/>
              <a:cxnLst/>
              <a:rect l="l" t="t" r="r" b="b"/>
              <a:pathLst>
                <a:path w="2147" h="1342" extrusionOk="0">
                  <a:moveTo>
                    <a:pt x="1" y="0"/>
                  </a:moveTo>
                  <a:lnTo>
                    <a:pt x="1" y="1342"/>
                  </a:lnTo>
                  <a:lnTo>
                    <a:pt x="2146" y="1342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5719250" y="2189925"/>
              <a:ext cx="53625" cy="33550"/>
            </a:xfrm>
            <a:custGeom>
              <a:avLst/>
              <a:gdLst/>
              <a:ahLst/>
              <a:cxnLst/>
              <a:rect l="l" t="t" r="r" b="b"/>
              <a:pathLst>
                <a:path w="2145" h="1342" extrusionOk="0">
                  <a:moveTo>
                    <a:pt x="0" y="0"/>
                  </a:moveTo>
                  <a:lnTo>
                    <a:pt x="0" y="1342"/>
                  </a:lnTo>
                  <a:lnTo>
                    <a:pt x="2145" y="1342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5819800" y="2189925"/>
              <a:ext cx="53650" cy="33550"/>
            </a:xfrm>
            <a:custGeom>
              <a:avLst/>
              <a:gdLst/>
              <a:ahLst/>
              <a:cxnLst/>
              <a:rect l="l" t="t" r="r" b="b"/>
              <a:pathLst>
                <a:path w="2146" h="1342" extrusionOk="0">
                  <a:moveTo>
                    <a:pt x="0" y="0"/>
                  </a:moveTo>
                  <a:lnTo>
                    <a:pt x="0" y="1342"/>
                  </a:lnTo>
                  <a:lnTo>
                    <a:pt x="2146" y="1342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5151375" y="1601450"/>
              <a:ext cx="93750" cy="179275"/>
            </a:xfrm>
            <a:custGeom>
              <a:avLst/>
              <a:gdLst/>
              <a:ahLst/>
              <a:cxnLst/>
              <a:rect l="l" t="t" r="r" b="b"/>
              <a:pathLst>
                <a:path w="3750" h="7171" extrusionOk="0">
                  <a:moveTo>
                    <a:pt x="0" y="1"/>
                  </a:moveTo>
                  <a:lnTo>
                    <a:pt x="0" y="7170"/>
                  </a:lnTo>
                  <a:lnTo>
                    <a:pt x="3749" y="7170"/>
                  </a:lnTo>
                  <a:lnTo>
                    <a:pt x="374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5148725" y="1598775"/>
              <a:ext cx="99050" cy="184650"/>
            </a:xfrm>
            <a:custGeom>
              <a:avLst/>
              <a:gdLst/>
              <a:ahLst/>
              <a:cxnLst/>
              <a:rect l="l" t="t" r="r" b="b"/>
              <a:pathLst>
                <a:path w="3962" h="7386" extrusionOk="0">
                  <a:moveTo>
                    <a:pt x="3747" y="214"/>
                  </a:moveTo>
                  <a:lnTo>
                    <a:pt x="3747" y="7173"/>
                  </a:lnTo>
                  <a:lnTo>
                    <a:pt x="214" y="7173"/>
                  </a:lnTo>
                  <a:lnTo>
                    <a:pt x="214" y="214"/>
                  </a:lnTo>
                  <a:close/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lnTo>
                    <a:pt x="1" y="7279"/>
                  </a:lnTo>
                  <a:cubicBezTo>
                    <a:pt x="1" y="7338"/>
                    <a:pt x="48" y="7386"/>
                    <a:pt x="108" y="7386"/>
                  </a:cubicBezTo>
                  <a:lnTo>
                    <a:pt x="3854" y="7386"/>
                  </a:lnTo>
                  <a:cubicBezTo>
                    <a:pt x="3914" y="7386"/>
                    <a:pt x="3961" y="7338"/>
                    <a:pt x="3961" y="7279"/>
                  </a:cubicBezTo>
                  <a:lnTo>
                    <a:pt x="3961" y="108"/>
                  </a:lnTo>
                  <a:cubicBezTo>
                    <a:pt x="3961" y="48"/>
                    <a:pt x="3914" y="1"/>
                    <a:pt x="385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5127725" y="1682950"/>
              <a:ext cx="141075" cy="179275"/>
            </a:xfrm>
            <a:custGeom>
              <a:avLst/>
              <a:gdLst/>
              <a:ahLst/>
              <a:cxnLst/>
              <a:rect l="l" t="t" r="r" b="b"/>
              <a:pathLst>
                <a:path w="5643" h="7171" extrusionOk="0">
                  <a:moveTo>
                    <a:pt x="1" y="0"/>
                  </a:moveTo>
                  <a:lnTo>
                    <a:pt x="1" y="7171"/>
                  </a:lnTo>
                  <a:lnTo>
                    <a:pt x="5642" y="7171"/>
                  </a:lnTo>
                  <a:lnTo>
                    <a:pt x="5642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5125050" y="1680250"/>
              <a:ext cx="146400" cy="184625"/>
            </a:xfrm>
            <a:custGeom>
              <a:avLst/>
              <a:gdLst/>
              <a:ahLst/>
              <a:cxnLst/>
              <a:rect l="l" t="t" r="r" b="b"/>
              <a:pathLst>
                <a:path w="5856" h="7385" extrusionOk="0">
                  <a:moveTo>
                    <a:pt x="5641" y="214"/>
                  </a:moveTo>
                  <a:lnTo>
                    <a:pt x="5641" y="7172"/>
                  </a:lnTo>
                  <a:lnTo>
                    <a:pt x="203" y="7172"/>
                  </a:lnTo>
                  <a:lnTo>
                    <a:pt x="214" y="214"/>
                  </a:lnTo>
                  <a:close/>
                  <a:moveTo>
                    <a:pt x="108" y="1"/>
                  </a:moveTo>
                  <a:cubicBezTo>
                    <a:pt x="48" y="1"/>
                    <a:pt x="1" y="49"/>
                    <a:pt x="1" y="107"/>
                  </a:cubicBezTo>
                  <a:lnTo>
                    <a:pt x="1" y="7279"/>
                  </a:lnTo>
                  <a:cubicBezTo>
                    <a:pt x="1" y="7337"/>
                    <a:pt x="48" y="7385"/>
                    <a:pt x="108" y="7385"/>
                  </a:cubicBezTo>
                  <a:lnTo>
                    <a:pt x="5748" y="7385"/>
                  </a:lnTo>
                  <a:cubicBezTo>
                    <a:pt x="5808" y="7385"/>
                    <a:pt x="5855" y="7337"/>
                    <a:pt x="5855" y="7279"/>
                  </a:cubicBezTo>
                  <a:lnTo>
                    <a:pt x="5855" y="107"/>
                  </a:lnTo>
                  <a:cubicBezTo>
                    <a:pt x="5855" y="49"/>
                    <a:pt x="5806" y="1"/>
                    <a:pt x="574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5101450" y="1825500"/>
              <a:ext cx="193550" cy="378925"/>
            </a:xfrm>
            <a:custGeom>
              <a:avLst/>
              <a:gdLst/>
              <a:ahLst/>
              <a:cxnLst/>
              <a:rect l="l" t="t" r="r" b="b"/>
              <a:pathLst>
                <a:path w="7742" h="15157" extrusionOk="0">
                  <a:moveTo>
                    <a:pt x="1" y="1"/>
                  </a:moveTo>
                  <a:lnTo>
                    <a:pt x="1" y="15157"/>
                  </a:lnTo>
                  <a:lnTo>
                    <a:pt x="7742" y="15157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5098775" y="1823075"/>
              <a:ext cx="198975" cy="384025"/>
            </a:xfrm>
            <a:custGeom>
              <a:avLst/>
              <a:gdLst/>
              <a:ahLst/>
              <a:cxnLst/>
              <a:rect l="l" t="t" r="r" b="b"/>
              <a:pathLst>
                <a:path w="7959" h="15361" extrusionOk="0">
                  <a:moveTo>
                    <a:pt x="7741" y="205"/>
                  </a:moveTo>
                  <a:lnTo>
                    <a:pt x="7741" y="15148"/>
                  </a:lnTo>
                  <a:lnTo>
                    <a:pt x="213" y="15148"/>
                  </a:lnTo>
                  <a:lnTo>
                    <a:pt x="213" y="205"/>
                  </a:lnTo>
                  <a:close/>
                  <a:moveTo>
                    <a:pt x="108" y="1"/>
                  </a:moveTo>
                  <a:cubicBezTo>
                    <a:pt x="48" y="1"/>
                    <a:pt x="1" y="49"/>
                    <a:pt x="1" y="107"/>
                  </a:cubicBezTo>
                  <a:lnTo>
                    <a:pt x="1" y="15255"/>
                  </a:lnTo>
                  <a:cubicBezTo>
                    <a:pt x="2" y="15313"/>
                    <a:pt x="48" y="15359"/>
                    <a:pt x="108" y="15361"/>
                  </a:cubicBezTo>
                  <a:lnTo>
                    <a:pt x="7855" y="15361"/>
                  </a:lnTo>
                  <a:cubicBezTo>
                    <a:pt x="7914" y="15358"/>
                    <a:pt x="7959" y="15307"/>
                    <a:pt x="7954" y="15248"/>
                  </a:cubicBezTo>
                  <a:lnTo>
                    <a:pt x="7954" y="107"/>
                  </a:lnTo>
                  <a:cubicBezTo>
                    <a:pt x="7954" y="49"/>
                    <a:pt x="7907" y="1"/>
                    <a:pt x="784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4820050" y="1391300"/>
              <a:ext cx="767750" cy="246350"/>
            </a:xfrm>
            <a:custGeom>
              <a:avLst/>
              <a:gdLst/>
              <a:ahLst/>
              <a:cxnLst/>
              <a:rect l="l" t="t" r="r" b="b"/>
              <a:pathLst>
                <a:path w="30710" h="9854" extrusionOk="0">
                  <a:moveTo>
                    <a:pt x="1129" y="0"/>
                  </a:moveTo>
                  <a:cubicBezTo>
                    <a:pt x="1129" y="0"/>
                    <a:pt x="63" y="332"/>
                    <a:pt x="0" y="928"/>
                  </a:cubicBezTo>
                  <a:cubicBezTo>
                    <a:pt x="405" y="1736"/>
                    <a:pt x="653" y="2615"/>
                    <a:pt x="730" y="3517"/>
                  </a:cubicBezTo>
                  <a:cubicBezTo>
                    <a:pt x="862" y="5575"/>
                    <a:pt x="198" y="9089"/>
                    <a:pt x="730" y="9620"/>
                  </a:cubicBezTo>
                  <a:cubicBezTo>
                    <a:pt x="906" y="9795"/>
                    <a:pt x="2530" y="9854"/>
                    <a:pt x="4624" y="9854"/>
                  </a:cubicBezTo>
                  <a:cubicBezTo>
                    <a:pt x="8342" y="9854"/>
                    <a:pt x="13538" y="9669"/>
                    <a:pt x="14736" y="9620"/>
                  </a:cubicBezTo>
                  <a:cubicBezTo>
                    <a:pt x="16048" y="9664"/>
                    <a:pt x="21757" y="9849"/>
                    <a:pt x="25806" y="9849"/>
                  </a:cubicBezTo>
                  <a:cubicBezTo>
                    <a:pt x="28064" y="9849"/>
                    <a:pt x="29805" y="9791"/>
                    <a:pt x="29980" y="9620"/>
                  </a:cubicBezTo>
                  <a:cubicBezTo>
                    <a:pt x="30509" y="9087"/>
                    <a:pt x="29846" y="5572"/>
                    <a:pt x="29980" y="3517"/>
                  </a:cubicBezTo>
                  <a:cubicBezTo>
                    <a:pt x="30057" y="2616"/>
                    <a:pt x="30305" y="1738"/>
                    <a:pt x="30710" y="929"/>
                  </a:cubicBezTo>
                  <a:cubicBezTo>
                    <a:pt x="30643" y="335"/>
                    <a:pt x="29581" y="2"/>
                    <a:pt x="29581" y="2"/>
                  </a:cubicBezTo>
                  <a:cubicBezTo>
                    <a:pt x="29515" y="938"/>
                    <a:pt x="29384" y="1867"/>
                    <a:pt x="29186" y="2785"/>
                  </a:cubicBezTo>
                  <a:cubicBezTo>
                    <a:pt x="28790" y="4576"/>
                    <a:pt x="29121" y="7031"/>
                    <a:pt x="29121" y="7031"/>
                  </a:cubicBezTo>
                  <a:lnTo>
                    <a:pt x="1594" y="7031"/>
                  </a:lnTo>
                  <a:cubicBezTo>
                    <a:pt x="1594" y="7031"/>
                    <a:pt x="1924" y="4576"/>
                    <a:pt x="1525" y="2785"/>
                  </a:cubicBezTo>
                  <a:cubicBezTo>
                    <a:pt x="1327" y="1867"/>
                    <a:pt x="1195" y="937"/>
                    <a:pt x="11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4817325" y="1388250"/>
              <a:ext cx="773125" cy="252300"/>
            </a:xfrm>
            <a:custGeom>
              <a:avLst/>
              <a:gdLst/>
              <a:ahLst/>
              <a:cxnLst/>
              <a:rect l="l" t="t" r="r" b="b"/>
              <a:pathLst>
                <a:path w="30925" h="10092" extrusionOk="0">
                  <a:moveTo>
                    <a:pt x="29785" y="270"/>
                  </a:moveTo>
                  <a:cubicBezTo>
                    <a:pt x="30104" y="393"/>
                    <a:pt x="30638" y="670"/>
                    <a:pt x="30707" y="1032"/>
                  </a:cubicBezTo>
                  <a:cubicBezTo>
                    <a:pt x="30303" y="1845"/>
                    <a:pt x="30058" y="2726"/>
                    <a:pt x="29982" y="3630"/>
                  </a:cubicBezTo>
                  <a:cubicBezTo>
                    <a:pt x="29952" y="4632"/>
                    <a:pt x="29986" y="5636"/>
                    <a:pt x="30085" y="6635"/>
                  </a:cubicBezTo>
                  <a:cubicBezTo>
                    <a:pt x="30184" y="7988"/>
                    <a:pt x="30289" y="9388"/>
                    <a:pt x="30015" y="9663"/>
                  </a:cubicBezTo>
                  <a:cubicBezTo>
                    <a:pt x="29832" y="9809"/>
                    <a:pt x="28234" y="9869"/>
                    <a:pt x="25874" y="9869"/>
                  </a:cubicBezTo>
                  <a:cubicBezTo>
                    <a:pt x="22951" y="9869"/>
                    <a:pt x="18859" y="9777"/>
                    <a:pt x="14841" y="9641"/>
                  </a:cubicBezTo>
                  <a:cubicBezTo>
                    <a:pt x="11160" y="9777"/>
                    <a:pt x="7408" y="9869"/>
                    <a:pt x="4725" y="9869"/>
                  </a:cubicBezTo>
                  <a:cubicBezTo>
                    <a:pt x="2558" y="9869"/>
                    <a:pt x="1089" y="9809"/>
                    <a:pt x="916" y="9663"/>
                  </a:cubicBezTo>
                  <a:cubicBezTo>
                    <a:pt x="631" y="9388"/>
                    <a:pt x="742" y="7988"/>
                    <a:pt x="843" y="6635"/>
                  </a:cubicBezTo>
                  <a:cubicBezTo>
                    <a:pt x="940" y="5636"/>
                    <a:pt x="974" y="4632"/>
                    <a:pt x="946" y="3630"/>
                  </a:cubicBezTo>
                  <a:cubicBezTo>
                    <a:pt x="870" y="2726"/>
                    <a:pt x="625" y="1845"/>
                    <a:pt x="221" y="1032"/>
                  </a:cubicBezTo>
                  <a:cubicBezTo>
                    <a:pt x="293" y="670"/>
                    <a:pt x="824" y="393"/>
                    <a:pt x="1146" y="270"/>
                  </a:cubicBezTo>
                  <a:cubicBezTo>
                    <a:pt x="1216" y="1165"/>
                    <a:pt x="1344" y="2053"/>
                    <a:pt x="1531" y="2930"/>
                  </a:cubicBezTo>
                  <a:cubicBezTo>
                    <a:pt x="1920" y="4681"/>
                    <a:pt x="1595" y="7113"/>
                    <a:pt x="1595" y="7138"/>
                  </a:cubicBezTo>
                  <a:cubicBezTo>
                    <a:pt x="1591" y="7169"/>
                    <a:pt x="1601" y="7201"/>
                    <a:pt x="1622" y="7223"/>
                  </a:cubicBezTo>
                  <a:cubicBezTo>
                    <a:pt x="1642" y="7247"/>
                    <a:pt x="1671" y="7259"/>
                    <a:pt x="1703" y="7260"/>
                  </a:cubicBezTo>
                  <a:lnTo>
                    <a:pt x="29225" y="7260"/>
                  </a:lnTo>
                  <a:cubicBezTo>
                    <a:pt x="29255" y="7259"/>
                    <a:pt x="29285" y="7245"/>
                    <a:pt x="29306" y="7223"/>
                  </a:cubicBezTo>
                  <a:cubicBezTo>
                    <a:pt x="29325" y="7199"/>
                    <a:pt x="29336" y="7169"/>
                    <a:pt x="29331" y="7138"/>
                  </a:cubicBezTo>
                  <a:cubicBezTo>
                    <a:pt x="29327" y="7114"/>
                    <a:pt x="29008" y="4681"/>
                    <a:pt x="29395" y="2930"/>
                  </a:cubicBezTo>
                  <a:cubicBezTo>
                    <a:pt x="29584" y="2053"/>
                    <a:pt x="29715" y="1165"/>
                    <a:pt x="29785" y="270"/>
                  </a:cubicBezTo>
                  <a:close/>
                  <a:moveTo>
                    <a:pt x="1235" y="0"/>
                  </a:moveTo>
                  <a:cubicBezTo>
                    <a:pt x="1225" y="0"/>
                    <a:pt x="1215" y="2"/>
                    <a:pt x="1205" y="5"/>
                  </a:cubicBezTo>
                  <a:cubicBezTo>
                    <a:pt x="1159" y="20"/>
                    <a:pt x="78" y="365"/>
                    <a:pt x="2" y="1025"/>
                  </a:cubicBezTo>
                  <a:cubicBezTo>
                    <a:pt x="1" y="1045"/>
                    <a:pt x="5" y="1068"/>
                    <a:pt x="16" y="1086"/>
                  </a:cubicBezTo>
                  <a:cubicBezTo>
                    <a:pt x="412" y="1882"/>
                    <a:pt x="654" y="2744"/>
                    <a:pt x="732" y="3630"/>
                  </a:cubicBezTo>
                  <a:cubicBezTo>
                    <a:pt x="762" y="4626"/>
                    <a:pt x="727" y="5624"/>
                    <a:pt x="631" y="6616"/>
                  </a:cubicBezTo>
                  <a:cubicBezTo>
                    <a:pt x="499" y="8386"/>
                    <a:pt x="435" y="9486"/>
                    <a:pt x="765" y="9814"/>
                  </a:cubicBezTo>
                  <a:cubicBezTo>
                    <a:pt x="964" y="10015"/>
                    <a:pt x="2693" y="10083"/>
                    <a:pt x="4939" y="10083"/>
                  </a:cubicBezTo>
                  <a:cubicBezTo>
                    <a:pt x="8160" y="10083"/>
                    <a:pt x="12448" y="9943"/>
                    <a:pt x="14841" y="9863"/>
                  </a:cubicBezTo>
                  <a:cubicBezTo>
                    <a:pt x="17458" y="9952"/>
                    <a:pt x="22133" y="10092"/>
                    <a:pt x="25637" y="10092"/>
                  </a:cubicBezTo>
                  <a:cubicBezTo>
                    <a:pt x="28086" y="10092"/>
                    <a:pt x="29963" y="10024"/>
                    <a:pt x="30163" y="9823"/>
                  </a:cubicBezTo>
                  <a:cubicBezTo>
                    <a:pt x="30493" y="9491"/>
                    <a:pt x="30428" y="8389"/>
                    <a:pt x="30297" y="6624"/>
                  </a:cubicBezTo>
                  <a:cubicBezTo>
                    <a:pt x="30201" y="5631"/>
                    <a:pt x="30165" y="4635"/>
                    <a:pt x="30193" y="3638"/>
                  </a:cubicBezTo>
                  <a:cubicBezTo>
                    <a:pt x="30272" y="2753"/>
                    <a:pt x="30515" y="1890"/>
                    <a:pt x="30912" y="1095"/>
                  </a:cubicBezTo>
                  <a:cubicBezTo>
                    <a:pt x="30921" y="1075"/>
                    <a:pt x="30924" y="1053"/>
                    <a:pt x="30923" y="1032"/>
                  </a:cubicBezTo>
                  <a:cubicBezTo>
                    <a:pt x="30850" y="374"/>
                    <a:pt x="29767" y="28"/>
                    <a:pt x="29721" y="14"/>
                  </a:cubicBezTo>
                  <a:cubicBezTo>
                    <a:pt x="29715" y="11"/>
                    <a:pt x="29709" y="9"/>
                    <a:pt x="29703" y="9"/>
                  </a:cubicBezTo>
                  <a:cubicBezTo>
                    <a:pt x="29699" y="9"/>
                    <a:pt x="29694" y="8"/>
                    <a:pt x="29689" y="8"/>
                  </a:cubicBezTo>
                  <a:cubicBezTo>
                    <a:pt x="29636" y="8"/>
                    <a:pt x="29591" y="47"/>
                    <a:pt x="29583" y="100"/>
                  </a:cubicBezTo>
                  <a:cubicBezTo>
                    <a:pt x="29517" y="1032"/>
                    <a:pt x="29385" y="1958"/>
                    <a:pt x="29188" y="2872"/>
                  </a:cubicBezTo>
                  <a:cubicBezTo>
                    <a:pt x="28841" y="4436"/>
                    <a:pt x="29045" y="6514"/>
                    <a:pt x="29105" y="7035"/>
                  </a:cubicBezTo>
                  <a:lnTo>
                    <a:pt x="1822" y="7035"/>
                  </a:lnTo>
                  <a:cubicBezTo>
                    <a:pt x="1881" y="6514"/>
                    <a:pt x="2087" y="4436"/>
                    <a:pt x="1738" y="2872"/>
                  </a:cubicBezTo>
                  <a:cubicBezTo>
                    <a:pt x="1543" y="1960"/>
                    <a:pt x="1411" y="1032"/>
                    <a:pt x="1344" y="100"/>
                  </a:cubicBezTo>
                  <a:cubicBezTo>
                    <a:pt x="1344" y="92"/>
                    <a:pt x="1342" y="87"/>
                    <a:pt x="1341" y="79"/>
                  </a:cubicBezTo>
                  <a:cubicBezTo>
                    <a:pt x="1326" y="31"/>
                    <a:pt x="1283" y="0"/>
                    <a:pt x="123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4820050" y="1391300"/>
              <a:ext cx="767750" cy="246350"/>
            </a:xfrm>
            <a:custGeom>
              <a:avLst/>
              <a:gdLst/>
              <a:ahLst/>
              <a:cxnLst/>
              <a:rect l="l" t="t" r="r" b="b"/>
              <a:pathLst>
                <a:path w="30710" h="9854" extrusionOk="0">
                  <a:moveTo>
                    <a:pt x="1129" y="0"/>
                  </a:moveTo>
                  <a:cubicBezTo>
                    <a:pt x="1129" y="0"/>
                    <a:pt x="63" y="332"/>
                    <a:pt x="0" y="928"/>
                  </a:cubicBezTo>
                  <a:cubicBezTo>
                    <a:pt x="405" y="1736"/>
                    <a:pt x="653" y="2615"/>
                    <a:pt x="730" y="3517"/>
                  </a:cubicBezTo>
                  <a:cubicBezTo>
                    <a:pt x="862" y="5575"/>
                    <a:pt x="198" y="9089"/>
                    <a:pt x="730" y="9620"/>
                  </a:cubicBezTo>
                  <a:cubicBezTo>
                    <a:pt x="906" y="9795"/>
                    <a:pt x="2530" y="9854"/>
                    <a:pt x="4624" y="9854"/>
                  </a:cubicBezTo>
                  <a:cubicBezTo>
                    <a:pt x="8342" y="9854"/>
                    <a:pt x="13538" y="9669"/>
                    <a:pt x="14736" y="9620"/>
                  </a:cubicBezTo>
                  <a:cubicBezTo>
                    <a:pt x="16048" y="9664"/>
                    <a:pt x="21757" y="9849"/>
                    <a:pt x="25806" y="9849"/>
                  </a:cubicBezTo>
                  <a:cubicBezTo>
                    <a:pt x="28064" y="9849"/>
                    <a:pt x="29805" y="9791"/>
                    <a:pt x="29980" y="9620"/>
                  </a:cubicBezTo>
                  <a:cubicBezTo>
                    <a:pt x="30509" y="9087"/>
                    <a:pt x="29846" y="5572"/>
                    <a:pt x="29980" y="3517"/>
                  </a:cubicBezTo>
                  <a:cubicBezTo>
                    <a:pt x="30057" y="2616"/>
                    <a:pt x="30305" y="1738"/>
                    <a:pt x="30710" y="929"/>
                  </a:cubicBezTo>
                  <a:cubicBezTo>
                    <a:pt x="30643" y="335"/>
                    <a:pt x="29581" y="2"/>
                    <a:pt x="29581" y="2"/>
                  </a:cubicBezTo>
                  <a:cubicBezTo>
                    <a:pt x="29515" y="938"/>
                    <a:pt x="29384" y="1867"/>
                    <a:pt x="29186" y="2785"/>
                  </a:cubicBezTo>
                  <a:cubicBezTo>
                    <a:pt x="28790" y="4576"/>
                    <a:pt x="29121" y="7031"/>
                    <a:pt x="29121" y="7031"/>
                  </a:cubicBezTo>
                  <a:lnTo>
                    <a:pt x="1594" y="7031"/>
                  </a:lnTo>
                  <a:cubicBezTo>
                    <a:pt x="1594" y="7031"/>
                    <a:pt x="1924" y="4576"/>
                    <a:pt x="1525" y="2785"/>
                  </a:cubicBezTo>
                  <a:cubicBezTo>
                    <a:pt x="1327" y="1867"/>
                    <a:pt x="1195" y="937"/>
                    <a:pt x="112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4859875" y="1515575"/>
              <a:ext cx="688100" cy="51525"/>
            </a:xfrm>
            <a:custGeom>
              <a:avLst/>
              <a:gdLst/>
              <a:ahLst/>
              <a:cxnLst/>
              <a:rect l="l" t="t" r="r" b="b"/>
              <a:pathLst>
                <a:path w="27524" h="2061" extrusionOk="0">
                  <a:moveTo>
                    <a:pt x="8082" y="0"/>
                  </a:moveTo>
                  <a:cubicBezTo>
                    <a:pt x="4551" y="0"/>
                    <a:pt x="1820" y="40"/>
                    <a:pt x="1570" y="157"/>
                  </a:cubicBezTo>
                  <a:cubicBezTo>
                    <a:pt x="819" y="512"/>
                    <a:pt x="1" y="2060"/>
                    <a:pt x="1" y="2060"/>
                  </a:cubicBezTo>
                  <a:lnTo>
                    <a:pt x="27523" y="2060"/>
                  </a:lnTo>
                  <a:cubicBezTo>
                    <a:pt x="27081" y="299"/>
                    <a:pt x="25905" y="151"/>
                    <a:pt x="25523" y="151"/>
                  </a:cubicBezTo>
                  <a:cubicBezTo>
                    <a:pt x="25446" y="151"/>
                    <a:pt x="25402" y="157"/>
                    <a:pt x="25402" y="157"/>
                  </a:cubicBezTo>
                  <a:cubicBezTo>
                    <a:pt x="25402" y="157"/>
                    <a:pt x="15143" y="0"/>
                    <a:pt x="808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4857150" y="1512875"/>
              <a:ext cx="693775" cy="56975"/>
            </a:xfrm>
            <a:custGeom>
              <a:avLst/>
              <a:gdLst/>
              <a:ahLst/>
              <a:cxnLst/>
              <a:rect l="l" t="t" r="r" b="b"/>
              <a:pathLst>
                <a:path w="27751" h="2279" extrusionOk="0">
                  <a:moveTo>
                    <a:pt x="8446" y="222"/>
                  </a:moveTo>
                  <a:cubicBezTo>
                    <a:pt x="13428" y="222"/>
                    <a:pt x="20235" y="294"/>
                    <a:pt x="25521" y="374"/>
                  </a:cubicBezTo>
                  <a:cubicBezTo>
                    <a:pt x="25523" y="374"/>
                    <a:pt x="25561" y="370"/>
                    <a:pt x="25624" y="370"/>
                  </a:cubicBezTo>
                  <a:cubicBezTo>
                    <a:pt x="25961" y="370"/>
                    <a:pt x="27040" y="493"/>
                    <a:pt x="27489" y="2065"/>
                  </a:cubicBezTo>
                  <a:lnTo>
                    <a:pt x="291" y="2065"/>
                  </a:lnTo>
                  <a:cubicBezTo>
                    <a:pt x="518" y="1665"/>
                    <a:pt x="1162" y="633"/>
                    <a:pt x="1719" y="374"/>
                  </a:cubicBezTo>
                  <a:cubicBezTo>
                    <a:pt x="1959" y="263"/>
                    <a:pt x="4682" y="222"/>
                    <a:pt x="8446" y="222"/>
                  </a:cubicBezTo>
                  <a:close/>
                  <a:moveTo>
                    <a:pt x="8380" y="1"/>
                  </a:moveTo>
                  <a:cubicBezTo>
                    <a:pt x="4744" y="1"/>
                    <a:pt x="1909" y="44"/>
                    <a:pt x="1634" y="174"/>
                  </a:cubicBezTo>
                  <a:cubicBezTo>
                    <a:pt x="866" y="539"/>
                    <a:pt x="47" y="2056"/>
                    <a:pt x="14" y="2120"/>
                  </a:cubicBezTo>
                  <a:cubicBezTo>
                    <a:pt x="5" y="2135"/>
                    <a:pt x="2" y="2152"/>
                    <a:pt x="2" y="2170"/>
                  </a:cubicBezTo>
                  <a:cubicBezTo>
                    <a:pt x="1" y="2229"/>
                    <a:pt x="50" y="2278"/>
                    <a:pt x="110" y="2278"/>
                  </a:cubicBezTo>
                  <a:lnTo>
                    <a:pt x="27632" y="2278"/>
                  </a:lnTo>
                  <a:cubicBezTo>
                    <a:pt x="27635" y="2278"/>
                    <a:pt x="27638" y="2279"/>
                    <a:pt x="27641" y="2279"/>
                  </a:cubicBezTo>
                  <a:cubicBezTo>
                    <a:pt x="27673" y="2279"/>
                    <a:pt x="27704" y="2263"/>
                    <a:pt x="27723" y="2237"/>
                  </a:cubicBezTo>
                  <a:cubicBezTo>
                    <a:pt x="27743" y="2210"/>
                    <a:pt x="27750" y="2177"/>
                    <a:pt x="27743" y="2146"/>
                  </a:cubicBezTo>
                  <a:cubicBezTo>
                    <a:pt x="27284" y="306"/>
                    <a:pt x="26033" y="157"/>
                    <a:pt x="25639" y="157"/>
                  </a:cubicBezTo>
                  <a:cubicBezTo>
                    <a:pt x="25562" y="157"/>
                    <a:pt x="25518" y="162"/>
                    <a:pt x="25518" y="162"/>
                  </a:cubicBezTo>
                  <a:cubicBezTo>
                    <a:pt x="23996" y="139"/>
                    <a:pt x="14901" y="1"/>
                    <a:pt x="838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4722225" y="1351750"/>
              <a:ext cx="164625" cy="112750"/>
            </a:xfrm>
            <a:custGeom>
              <a:avLst/>
              <a:gdLst/>
              <a:ahLst/>
              <a:cxnLst/>
              <a:rect l="l" t="t" r="r" b="b"/>
              <a:pathLst>
                <a:path w="6585" h="4510" extrusionOk="0">
                  <a:moveTo>
                    <a:pt x="4075" y="0"/>
                  </a:moveTo>
                  <a:cubicBezTo>
                    <a:pt x="3716" y="0"/>
                    <a:pt x="3362" y="57"/>
                    <a:pt x="3053" y="193"/>
                  </a:cubicBezTo>
                  <a:cubicBezTo>
                    <a:pt x="1857" y="720"/>
                    <a:pt x="0" y="2578"/>
                    <a:pt x="730" y="3904"/>
                  </a:cubicBezTo>
                  <a:cubicBezTo>
                    <a:pt x="970" y="4339"/>
                    <a:pt x="1274" y="4510"/>
                    <a:pt x="1605" y="4510"/>
                  </a:cubicBezTo>
                  <a:cubicBezTo>
                    <a:pt x="2282" y="4510"/>
                    <a:pt x="3071" y="3795"/>
                    <a:pt x="3650" y="3172"/>
                  </a:cubicBezTo>
                  <a:cubicBezTo>
                    <a:pt x="4319" y="2451"/>
                    <a:pt x="5471" y="2371"/>
                    <a:pt x="5950" y="2371"/>
                  </a:cubicBezTo>
                  <a:cubicBezTo>
                    <a:pt x="6087" y="2371"/>
                    <a:pt x="6169" y="2377"/>
                    <a:pt x="6169" y="2377"/>
                  </a:cubicBezTo>
                  <a:cubicBezTo>
                    <a:pt x="6509" y="1944"/>
                    <a:pt x="6585" y="1362"/>
                    <a:pt x="6369" y="857"/>
                  </a:cubicBezTo>
                  <a:cubicBezTo>
                    <a:pt x="6171" y="463"/>
                    <a:pt x="5102" y="0"/>
                    <a:pt x="40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4732175" y="1349000"/>
              <a:ext cx="157625" cy="118175"/>
            </a:xfrm>
            <a:custGeom>
              <a:avLst/>
              <a:gdLst/>
              <a:ahLst/>
              <a:cxnLst/>
              <a:rect l="l" t="t" r="r" b="b"/>
              <a:pathLst>
                <a:path w="6305" h="4727" extrusionOk="0">
                  <a:moveTo>
                    <a:pt x="3630" y="209"/>
                  </a:moveTo>
                  <a:cubicBezTo>
                    <a:pt x="3645" y="209"/>
                    <a:pt x="3659" y="209"/>
                    <a:pt x="3673" y="209"/>
                  </a:cubicBezTo>
                  <a:cubicBezTo>
                    <a:pt x="4678" y="209"/>
                    <a:pt x="5710" y="683"/>
                    <a:pt x="5878" y="1009"/>
                  </a:cubicBezTo>
                  <a:cubicBezTo>
                    <a:pt x="6069" y="1460"/>
                    <a:pt x="6014" y="1978"/>
                    <a:pt x="5731" y="2379"/>
                  </a:cubicBezTo>
                  <a:cubicBezTo>
                    <a:pt x="5685" y="2376"/>
                    <a:pt x="5614" y="2372"/>
                    <a:pt x="5522" y="2372"/>
                  </a:cubicBezTo>
                  <a:cubicBezTo>
                    <a:pt x="5007" y="2372"/>
                    <a:pt x="3861" y="2471"/>
                    <a:pt x="3171" y="3209"/>
                  </a:cubicBezTo>
                  <a:cubicBezTo>
                    <a:pt x="2370" y="4075"/>
                    <a:pt x="1710" y="4513"/>
                    <a:pt x="1208" y="4513"/>
                  </a:cubicBezTo>
                  <a:cubicBezTo>
                    <a:pt x="1174" y="4513"/>
                    <a:pt x="1141" y="4510"/>
                    <a:pt x="1108" y="4506"/>
                  </a:cubicBezTo>
                  <a:cubicBezTo>
                    <a:pt x="803" y="4451"/>
                    <a:pt x="546" y="4246"/>
                    <a:pt x="426" y="3961"/>
                  </a:cubicBezTo>
                  <a:cubicBezTo>
                    <a:pt x="241" y="3601"/>
                    <a:pt x="222" y="3180"/>
                    <a:pt x="372" y="2805"/>
                  </a:cubicBezTo>
                  <a:cubicBezTo>
                    <a:pt x="709" y="1805"/>
                    <a:pt x="1843" y="777"/>
                    <a:pt x="2696" y="397"/>
                  </a:cubicBezTo>
                  <a:cubicBezTo>
                    <a:pt x="2992" y="273"/>
                    <a:pt x="3310" y="209"/>
                    <a:pt x="3630" y="209"/>
                  </a:cubicBezTo>
                  <a:close/>
                  <a:moveTo>
                    <a:pt x="3687" y="1"/>
                  </a:moveTo>
                  <a:cubicBezTo>
                    <a:pt x="3311" y="1"/>
                    <a:pt x="2940" y="62"/>
                    <a:pt x="2612" y="208"/>
                  </a:cubicBezTo>
                  <a:cubicBezTo>
                    <a:pt x="1714" y="611"/>
                    <a:pt x="526" y="1689"/>
                    <a:pt x="170" y="2743"/>
                  </a:cubicBezTo>
                  <a:cubicBezTo>
                    <a:pt x="0" y="3175"/>
                    <a:pt x="25" y="3661"/>
                    <a:pt x="240" y="4072"/>
                  </a:cubicBezTo>
                  <a:cubicBezTo>
                    <a:pt x="395" y="4417"/>
                    <a:pt x="710" y="4663"/>
                    <a:pt x="1082" y="4727"/>
                  </a:cubicBezTo>
                  <a:lnTo>
                    <a:pt x="1211" y="4727"/>
                  </a:lnTo>
                  <a:cubicBezTo>
                    <a:pt x="1779" y="4727"/>
                    <a:pt x="2475" y="4276"/>
                    <a:pt x="3334" y="3361"/>
                  </a:cubicBezTo>
                  <a:cubicBezTo>
                    <a:pt x="3978" y="2668"/>
                    <a:pt x="5111" y="2595"/>
                    <a:pt x="5569" y="2595"/>
                  </a:cubicBezTo>
                  <a:cubicBezTo>
                    <a:pt x="5691" y="2595"/>
                    <a:pt x="5766" y="2601"/>
                    <a:pt x="5770" y="2601"/>
                  </a:cubicBezTo>
                  <a:cubicBezTo>
                    <a:pt x="5772" y="2601"/>
                    <a:pt x="5774" y="2601"/>
                    <a:pt x="5775" y="2601"/>
                  </a:cubicBezTo>
                  <a:cubicBezTo>
                    <a:pt x="5805" y="2601"/>
                    <a:pt x="5832" y="2590"/>
                    <a:pt x="5853" y="2571"/>
                  </a:cubicBezTo>
                  <a:cubicBezTo>
                    <a:pt x="6222" y="2102"/>
                    <a:pt x="6304" y="1469"/>
                    <a:pt x="6066" y="922"/>
                  </a:cubicBezTo>
                  <a:cubicBezTo>
                    <a:pt x="5851" y="493"/>
                    <a:pt x="4753" y="1"/>
                    <a:pt x="368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4755250" y="1372325"/>
              <a:ext cx="131375" cy="92125"/>
            </a:xfrm>
            <a:custGeom>
              <a:avLst/>
              <a:gdLst/>
              <a:ahLst/>
              <a:cxnLst/>
              <a:rect l="l" t="t" r="r" b="b"/>
              <a:pathLst>
                <a:path w="5255" h="3685" extrusionOk="0">
                  <a:moveTo>
                    <a:pt x="4414" y="1"/>
                  </a:moveTo>
                  <a:cubicBezTo>
                    <a:pt x="3565" y="1"/>
                    <a:pt x="2633" y="534"/>
                    <a:pt x="1797" y="1554"/>
                  </a:cubicBezTo>
                  <a:cubicBezTo>
                    <a:pt x="1106" y="2408"/>
                    <a:pt x="441" y="3152"/>
                    <a:pt x="0" y="3637"/>
                  </a:cubicBezTo>
                  <a:cubicBezTo>
                    <a:pt x="93" y="3670"/>
                    <a:pt x="188" y="3685"/>
                    <a:pt x="287" y="3685"/>
                  </a:cubicBezTo>
                  <a:cubicBezTo>
                    <a:pt x="962" y="3685"/>
                    <a:pt x="1749" y="2975"/>
                    <a:pt x="2329" y="2358"/>
                  </a:cubicBezTo>
                  <a:cubicBezTo>
                    <a:pt x="3000" y="1628"/>
                    <a:pt x="4155" y="1548"/>
                    <a:pt x="4632" y="1548"/>
                  </a:cubicBezTo>
                  <a:cubicBezTo>
                    <a:pt x="4767" y="1548"/>
                    <a:pt x="4848" y="1554"/>
                    <a:pt x="4848" y="1554"/>
                  </a:cubicBezTo>
                  <a:cubicBezTo>
                    <a:pt x="5167" y="1146"/>
                    <a:pt x="5255" y="606"/>
                    <a:pt x="5082" y="119"/>
                  </a:cubicBezTo>
                  <a:cubicBezTo>
                    <a:pt x="4868" y="40"/>
                    <a:pt x="4644" y="1"/>
                    <a:pt x="4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4752425" y="1369700"/>
              <a:ext cx="137300" cy="97475"/>
            </a:xfrm>
            <a:custGeom>
              <a:avLst/>
              <a:gdLst/>
              <a:ahLst/>
              <a:cxnLst/>
              <a:rect l="l" t="t" r="r" b="b"/>
              <a:pathLst>
                <a:path w="5492" h="3899" extrusionOk="0">
                  <a:moveTo>
                    <a:pt x="4540" y="220"/>
                  </a:moveTo>
                  <a:cubicBezTo>
                    <a:pt x="4738" y="220"/>
                    <a:pt x="4931" y="251"/>
                    <a:pt x="5116" y="313"/>
                  </a:cubicBezTo>
                  <a:cubicBezTo>
                    <a:pt x="5243" y="736"/>
                    <a:pt x="5171" y="1193"/>
                    <a:pt x="4921" y="1557"/>
                  </a:cubicBezTo>
                  <a:cubicBezTo>
                    <a:pt x="4875" y="1553"/>
                    <a:pt x="4804" y="1550"/>
                    <a:pt x="4713" y="1550"/>
                  </a:cubicBezTo>
                  <a:cubicBezTo>
                    <a:pt x="4197" y="1550"/>
                    <a:pt x="3051" y="1649"/>
                    <a:pt x="2361" y="2389"/>
                  </a:cubicBezTo>
                  <a:cubicBezTo>
                    <a:pt x="1560" y="3253"/>
                    <a:pt x="902" y="3691"/>
                    <a:pt x="402" y="3691"/>
                  </a:cubicBezTo>
                  <a:cubicBezTo>
                    <a:pt x="372" y="3691"/>
                    <a:pt x="342" y="3689"/>
                    <a:pt x="313" y="3686"/>
                  </a:cubicBezTo>
                  <a:lnTo>
                    <a:pt x="313" y="3678"/>
                  </a:lnTo>
                  <a:cubicBezTo>
                    <a:pt x="756" y="3194"/>
                    <a:pt x="1359" y="2499"/>
                    <a:pt x="1998" y="1734"/>
                  </a:cubicBezTo>
                  <a:cubicBezTo>
                    <a:pt x="2793" y="759"/>
                    <a:pt x="3710" y="220"/>
                    <a:pt x="4540" y="220"/>
                  </a:cubicBezTo>
                  <a:close/>
                  <a:moveTo>
                    <a:pt x="4535" y="1"/>
                  </a:moveTo>
                  <a:cubicBezTo>
                    <a:pt x="3639" y="1"/>
                    <a:pt x="2667" y="560"/>
                    <a:pt x="1827" y="1594"/>
                  </a:cubicBezTo>
                  <a:cubicBezTo>
                    <a:pt x="1136" y="2435"/>
                    <a:pt x="460" y="3188"/>
                    <a:pt x="33" y="3672"/>
                  </a:cubicBezTo>
                  <a:cubicBezTo>
                    <a:pt x="9" y="3699"/>
                    <a:pt x="0" y="3735"/>
                    <a:pt x="7" y="3771"/>
                  </a:cubicBezTo>
                  <a:cubicBezTo>
                    <a:pt x="18" y="3805"/>
                    <a:pt x="43" y="3832"/>
                    <a:pt x="76" y="3845"/>
                  </a:cubicBezTo>
                  <a:cubicBezTo>
                    <a:pt x="182" y="3881"/>
                    <a:pt x="292" y="3899"/>
                    <a:pt x="402" y="3899"/>
                  </a:cubicBezTo>
                  <a:cubicBezTo>
                    <a:pt x="969" y="3899"/>
                    <a:pt x="1666" y="3446"/>
                    <a:pt x="2527" y="2527"/>
                  </a:cubicBezTo>
                  <a:cubicBezTo>
                    <a:pt x="3172" y="1833"/>
                    <a:pt x="4309" y="1760"/>
                    <a:pt x="4765" y="1760"/>
                  </a:cubicBezTo>
                  <a:cubicBezTo>
                    <a:pt x="4885" y="1760"/>
                    <a:pt x="4958" y="1765"/>
                    <a:pt x="4961" y="1765"/>
                  </a:cubicBezTo>
                  <a:cubicBezTo>
                    <a:pt x="4965" y="1765"/>
                    <a:pt x="4968" y="1766"/>
                    <a:pt x="4972" y="1766"/>
                  </a:cubicBezTo>
                  <a:cubicBezTo>
                    <a:pt x="4999" y="1766"/>
                    <a:pt x="5025" y="1755"/>
                    <a:pt x="5045" y="1735"/>
                  </a:cubicBezTo>
                  <a:cubicBezTo>
                    <a:pt x="5394" y="1299"/>
                    <a:pt x="5491" y="711"/>
                    <a:pt x="5301" y="184"/>
                  </a:cubicBezTo>
                  <a:cubicBezTo>
                    <a:pt x="5290" y="156"/>
                    <a:pt x="5268" y="133"/>
                    <a:pt x="5238" y="124"/>
                  </a:cubicBezTo>
                  <a:cubicBezTo>
                    <a:pt x="5012" y="42"/>
                    <a:pt x="4776" y="1"/>
                    <a:pt x="453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5520925" y="1351575"/>
              <a:ext cx="164625" cy="112925"/>
            </a:xfrm>
            <a:custGeom>
              <a:avLst/>
              <a:gdLst/>
              <a:ahLst/>
              <a:cxnLst/>
              <a:rect l="l" t="t" r="r" b="b"/>
              <a:pathLst>
                <a:path w="6585" h="4517" extrusionOk="0">
                  <a:moveTo>
                    <a:pt x="2511" y="1"/>
                  </a:moveTo>
                  <a:cubicBezTo>
                    <a:pt x="1484" y="1"/>
                    <a:pt x="416" y="466"/>
                    <a:pt x="219" y="860"/>
                  </a:cubicBezTo>
                  <a:cubicBezTo>
                    <a:pt x="0" y="1366"/>
                    <a:pt x="78" y="1951"/>
                    <a:pt x="417" y="2384"/>
                  </a:cubicBezTo>
                  <a:cubicBezTo>
                    <a:pt x="417" y="2384"/>
                    <a:pt x="499" y="2378"/>
                    <a:pt x="636" y="2378"/>
                  </a:cubicBezTo>
                  <a:cubicBezTo>
                    <a:pt x="1115" y="2378"/>
                    <a:pt x="2268" y="2458"/>
                    <a:pt x="2938" y="3179"/>
                  </a:cubicBezTo>
                  <a:cubicBezTo>
                    <a:pt x="3517" y="3802"/>
                    <a:pt x="4306" y="4517"/>
                    <a:pt x="4982" y="4517"/>
                  </a:cubicBezTo>
                  <a:cubicBezTo>
                    <a:pt x="5313" y="4517"/>
                    <a:pt x="5617" y="4346"/>
                    <a:pt x="5856" y="3911"/>
                  </a:cubicBezTo>
                  <a:cubicBezTo>
                    <a:pt x="6585" y="2585"/>
                    <a:pt x="4729" y="727"/>
                    <a:pt x="3535" y="196"/>
                  </a:cubicBezTo>
                  <a:cubicBezTo>
                    <a:pt x="3225" y="58"/>
                    <a:pt x="2870" y="1"/>
                    <a:pt x="251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5518475" y="1348800"/>
              <a:ext cx="157650" cy="118375"/>
            </a:xfrm>
            <a:custGeom>
              <a:avLst/>
              <a:gdLst/>
              <a:ahLst/>
              <a:cxnLst/>
              <a:rect l="l" t="t" r="r" b="b"/>
              <a:pathLst>
                <a:path w="6306" h="4735" extrusionOk="0">
                  <a:moveTo>
                    <a:pt x="2616" y="217"/>
                  </a:moveTo>
                  <a:cubicBezTo>
                    <a:pt x="2957" y="217"/>
                    <a:pt x="3295" y="272"/>
                    <a:pt x="3594" y="405"/>
                  </a:cubicBezTo>
                  <a:cubicBezTo>
                    <a:pt x="4448" y="785"/>
                    <a:pt x="5578" y="1804"/>
                    <a:pt x="5926" y="2820"/>
                  </a:cubicBezTo>
                  <a:cubicBezTo>
                    <a:pt x="6075" y="3194"/>
                    <a:pt x="6056" y="3615"/>
                    <a:pt x="5873" y="3975"/>
                  </a:cubicBezTo>
                  <a:cubicBezTo>
                    <a:pt x="5750" y="4261"/>
                    <a:pt x="5494" y="4467"/>
                    <a:pt x="5188" y="4522"/>
                  </a:cubicBezTo>
                  <a:cubicBezTo>
                    <a:pt x="5156" y="4526"/>
                    <a:pt x="5124" y="4527"/>
                    <a:pt x="5091" y="4527"/>
                  </a:cubicBezTo>
                  <a:cubicBezTo>
                    <a:pt x="4589" y="4527"/>
                    <a:pt x="3926" y="4091"/>
                    <a:pt x="3125" y="3225"/>
                  </a:cubicBezTo>
                  <a:cubicBezTo>
                    <a:pt x="2429" y="2476"/>
                    <a:pt x="1260" y="2388"/>
                    <a:pt x="758" y="2388"/>
                  </a:cubicBezTo>
                  <a:lnTo>
                    <a:pt x="565" y="2387"/>
                  </a:lnTo>
                  <a:cubicBezTo>
                    <a:pt x="282" y="1986"/>
                    <a:pt x="225" y="1468"/>
                    <a:pt x="417" y="1017"/>
                  </a:cubicBezTo>
                  <a:cubicBezTo>
                    <a:pt x="582" y="689"/>
                    <a:pt x="1613" y="217"/>
                    <a:pt x="2616" y="217"/>
                  </a:cubicBezTo>
                  <a:close/>
                  <a:moveTo>
                    <a:pt x="2615" y="1"/>
                  </a:moveTo>
                  <a:cubicBezTo>
                    <a:pt x="1548" y="1"/>
                    <a:pt x="453" y="495"/>
                    <a:pt x="238" y="923"/>
                  </a:cubicBezTo>
                  <a:cubicBezTo>
                    <a:pt x="0" y="1471"/>
                    <a:pt x="82" y="2104"/>
                    <a:pt x="451" y="2571"/>
                  </a:cubicBezTo>
                  <a:cubicBezTo>
                    <a:pt x="471" y="2591"/>
                    <a:pt x="495" y="2602"/>
                    <a:pt x="522" y="2602"/>
                  </a:cubicBezTo>
                  <a:cubicBezTo>
                    <a:pt x="526" y="2602"/>
                    <a:pt x="530" y="2602"/>
                    <a:pt x="535" y="2601"/>
                  </a:cubicBezTo>
                  <a:cubicBezTo>
                    <a:pt x="538" y="2601"/>
                    <a:pt x="610" y="2596"/>
                    <a:pt x="731" y="2596"/>
                  </a:cubicBezTo>
                  <a:cubicBezTo>
                    <a:pt x="1186" y="2596"/>
                    <a:pt x="2324" y="2669"/>
                    <a:pt x="2968" y="3363"/>
                  </a:cubicBezTo>
                  <a:cubicBezTo>
                    <a:pt x="3824" y="4285"/>
                    <a:pt x="4519" y="4735"/>
                    <a:pt x="5088" y="4735"/>
                  </a:cubicBezTo>
                  <a:cubicBezTo>
                    <a:pt x="5124" y="4735"/>
                    <a:pt x="5168" y="4732"/>
                    <a:pt x="5222" y="4729"/>
                  </a:cubicBezTo>
                  <a:cubicBezTo>
                    <a:pt x="5594" y="4663"/>
                    <a:pt x="5910" y="4418"/>
                    <a:pt x="6065" y="4074"/>
                  </a:cubicBezTo>
                  <a:cubicBezTo>
                    <a:pt x="6279" y="3661"/>
                    <a:pt x="6306" y="3177"/>
                    <a:pt x="6135" y="2746"/>
                  </a:cubicBezTo>
                  <a:cubicBezTo>
                    <a:pt x="5779" y="1702"/>
                    <a:pt x="4591" y="607"/>
                    <a:pt x="3693" y="210"/>
                  </a:cubicBezTo>
                  <a:cubicBezTo>
                    <a:pt x="3363" y="62"/>
                    <a:pt x="2991" y="1"/>
                    <a:pt x="261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5521225" y="1372325"/>
              <a:ext cx="131375" cy="92125"/>
            </a:xfrm>
            <a:custGeom>
              <a:avLst/>
              <a:gdLst/>
              <a:ahLst/>
              <a:cxnLst/>
              <a:rect l="l" t="t" r="r" b="b"/>
              <a:pathLst>
                <a:path w="5255" h="3685" extrusionOk="0">
                  <a:moveTo>
                    <a:pt x="841" y="1"/>
                  </a:moveTo>
                  <a:cubicBezTo>
                    <a:pt x="611" y="1"/>
                    <a:pt x="387" y="40"/>
                    <a:pt x="173" y="119"/>
                  </a:cubicBezTo>
                  <a:cubicBezTo>
                    <a:pt x="0" y="606"/>
                    <a:pt x="87" y="1148"/>
                    <a:pt x="405" y="1554"/>
                  </a:cubicBezTo>
                  <a:cubicBezTo>
                    <a:pt x="405" y="1554"/>
                    <a:pt x="486" y="1548"/>
                    <a:pt x="621" y="1548"/>
                  </a:cubicBezTo>
                  <a:cubicBezTo>
                    <a:pt x="1098" y="1548"/>
                    <a:pt x="2254" y="1628"/>
                    <a:pt x="2926" y="2358"/>
                  </a:cubicBezTo>
                  <a:cubicBezTo>
                    <a:pt x="3506" y="2975"/>
                    <a:pt x="4292" y="3685"/>
                    <a:pt x="4968" y="3685"/>
                  </a:cubicBezTo>
                  <a:cubicBezTo>
                    <a:pt x="5066" y="3685"/>
                    <a:pt x="5162" y="3670"/>
                    <a:pt x="5255" y="3637"/>
                  </a:cubicBezTo>
                  <a:cubicBezTo>
                    <a:pt x="4814" y="3152"/>
                    <a:pt x="4149" y="2408"/>
                    <a:pt x="3458" y="1554"/>
                  </a:cubicBezTo>
                  <a:cubicBezTo>
                    <a:pt x="2621" y="534"/>
                    <a:pt x="1689" y="1"/>
                    <a:pt x="8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5518325" y="1369700"/>
              <a:ext cx="137075" cy="97475"/>
            </a:xfrm>
            <a:custGeom>
              <a:avLst/>
              <a:gdLst/>
              <a:ahLst/>
              <a:cxnLst/>
              <a:rect l="l" t="t" r="r" b="b"/>
              <a:pathLst>
                <a:path w="5483" h="3899" extrusionOk="0">
                  <a:moveTo>
                    <a:pt x="952" y="219"/>
                  </a:moveTo>
                  <a:cubicBezTo>
                    <a:pt x="1778" y="219"/>
                    <a:pt x="2688" y="752"/>
                    <a:pt x="3490" y="1734"/>
                  </a:cubicBezTo>
                  <a:cubicBezTo>
                    <a:pt x="4122" y="2507"/>
                    <a:pt x="4734" y="3203"/>
                    <a:pt x="5171" y="3686"/>
                  </a:cubicBezTo>
                  <a:cubicBezTo>
                    <a:pt x="5142" y="3689"/>
                    <a:pt x="5112" y="3691"/>
                    <a:pt x="5081" y="3691"/>
                  </a:cubicBezTo>
                  <a:cubicBezTo>
                    <a:pt x="4580" y="3691"/>
                    <a:pt x="3925" y="3253"/>
                    <a:pt x="3121" y="2389"/>
                  </a:cubicBezTo>
                  <a:cubicBezTo>
                    <a:pt x="2424" y="1640"/>
                    <a:pt x="1257" y="1552"/>
                    <a:pt x="754" y="1552"/>
                  </a:cubicBezTo>
                  <a:lnTo>
                    <a:pt x="566" y="1557"/>
                  </a:lnTo>
                  <a:cubicBezTo>
                    <a:pt x="316" y="1193"/>
                    <a:pt x="244" y="736"/>
                    <a:pt x="372" y="313"/>
                  </a:cubicBezTo>
                  <a:cubicBezTo>
                    <a:pt x="559" y="250"/>
                    <a:pt x="753" y="219"/>
                    <a:pt x="952" y="219"/>
                  </a:cubicBezTo>
                  <a:close/>
                  <a:moveTo>
                    <a:pt x="955" y="1"/>
                  </a:moveTo>
                  <a:cubicBezTo>
                    <a:pt x="715" y="1"/>
                    <a:pt x="479" y="42"/>
                    <a:pt x="253" y="124"/>
                  </a:cubicBezTo>
                  <a:cubicBezTo>
                    <a:pt x="225" y="133"/>
                    <a:pt x="201" y="156"/>
                    <a:pt x="191" y="184"/>
                  </a:cubicBezTo>
                  <a:cubicBezTo>
                    <a:pt x="0" y="711"/>
                    <a:pt x="97" y="1298"/>
                    <a:pt x="447" y="1735"/>
                  </a:cubicBezTo>
                  <a:cubicBezTo>
                    <a:pt x="466" y="1755"/>
                    <a:pt x="491" y="1766"/>
                    <a:pt x="517" y="1766"/>
                  </a:cubicBezTo>
                  <a:cubicBezTo>
                    <a:pt x="522" y="1766"/>
                    <a:pt x="526" y="1766"/>
                    <a:pt x="530" y="1765"/>
                  </a:cubicBezTo>
                  <a:cubicBezTo>
                    <a:pt x="534" y="1765"/>
                    <a:pt x="606" y="1760"/>
                    <a:pt x="727" y="1760"/>
                  </a:cubicBezTo>
                  <a:cubicBezTo>
                    <a:pt x="1182" y="1760"/>
                    <a:pt x="2318" y="1833"/>
                    <a:pt x="2963" y="2527"/>
                  </a:cubicBezTo>
                  <a:cubicBezTo>
                    <a:pt x="3816" y="3446"/>
                    <a:pt x="4513" y="3899"/>
                    <a:pt x="5080" y="3899"/>
                  </a:cubicBezTo>
                  <a:cubicBezTo>
                    <a:pt x="5191" y="3899"/>
                    <a:pt x="5301" y="3881"/>
                    <a:pt x="5405" y="3845"/>
                  </a:cubicBezTo>
                  <a:cubicBezTo>
                    <a:pt x="5439" y="3833"/>
                    <a:pt x="5465" y="3805"/>
                    <a:pt x="5474" y="3771"/>
                  </a:cubicBezTo>
                  <a:cubicBezTo>
                    <a:pt x="5482" y="3736"/>
                    <a:pt x="5474" y="3699"/>
                    <a:pt x="5450" y="3672"/>
                  </a:cubicBezTo>
                  <a:cubicBezTo>
                    <a:pt x="5013" y="3188"/>
                    <a:pt x="4345" y="2435"/>
                    <a:pt x="3654" y="1594"/>
                  </a:cubicBezTo>
                  <a:cubicBezTo>
                    <a:pt x="2811" y="560"/>
                    <a:pt x="1847" y="1"/>
                    <a:pt x="95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4805075" y="2152700"/>
              <a:ext cx="786300" cy="179250"/>
            </a:xfrm>
            <a:custGeom>
              <a:avLst/>
              <a:gdLst/>
              <a:ahLst/>
              <a:cxnLst/>
              <a:rect l="l" t="t" r="r" b="b"/>
              <a:pathLst>
                <a:path w="31452" h="7170" extrusionOk="0">
                  <a:moveTo>
                    <a:pt x="1" y="0"/>
                  </a:moveTo>
                  <a:lnTo>
                    <a:pt x="1" y="7170"/>
                  </a:lnTo>
                  <a:lnTo>
                    <a:pt x="31452" y="7170"/>
                  </a:lnTo>
                  <a:lnTo>
                    <a:pt x="314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4802400" y="2150050"/>
              <a:ext cx="791700" cy="184650"/>
            </a:xfrm>
            <a:custGeom>
              <a:avLst/>
              <a:gdLst/>
              <a:ahLst/>
              <a:cxnLst/>
              <a:rect l="l" t="t" r="r" b="b"/>
              <a:pathLst>
                <a:path w="31668" h="7386" extrusionOk="0">
                  <a:moveTo>
                    <a:pt x="31454" y="214"/>
                  </a:moveTo>
                  <a:lnTo>
                    <a:pt x="31454" y="7171"/>
                  </a:lnTo>
                  <a:lnTo>
                    <a:pt x="212" y="7171"/>
                  </a:lnTo>
                  <a:lnTo>
                    <a:pt x="214" y="214"/>
                  </a:lnTo>
                  <a:close/>
                  <a:moveTo>
                    <a:pt x="108" y="1"/>
                  </a:moveTo>
                  <a:cubicBezTo>
                    <a:pt x="48" y="1"/>
                    <a:pt x="1" y="48"/>
                    <a:pt x="1" y="106"/>
                  </a:cubicBezTo>
                  <a:lnTo>
                    <a:pt x="1" y="7279"/>
                  </a:lnTo>
                  <a:cubicBezTo>
                    <a:pt x="2" y="7337"/>
                    <a:pt x="48" y="7384"/>
                    <a:pt x="108" y="7386"/>
                  </a:cubicBezTo>
                  <a:lnTo>
                    <a:pt x="31560" y="7386"/>
                  </a:lnTo>
                  <a:cubicBezTo>
                    <a:pt x="31615" y="7384"/>
                    <a:pt x="31661" y="7343"/>
                    <a:pt x="31667" y="7288"/>
                  </a:cubicBezTo>
                  <a:lnTo>
                    <a:pt x="31667" y="106"/>
                  </a:lnTo>
                  <a:cubicBezTo>
                    <a:pt x="31667" y="48"/>
                    <a:pt x="31620" y="1"/>
                    <a:pt x="3156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4805075" y="2152700"/>
              <a:ext cx="786300" cy="179250"/>
            </a:xfrm>
            <a:custGeom>
              <a:avLst/>
              <a:gdLst/>
              <a:ahLst/>
              <a:cxnLst/>
              <a:rect l="l" t="t" r="r" b="b"/>
              <a:pathLst>
                <a:path w="31452" h="7170" extrusionOk="0">
                  <a:moveTo>
                    <a:pt x="1" y="0"/>
                  </a:moveTo>
                  <a:lnTo>
                    <a:pt x="1" y="7170"/>
                  </a:lnTo>
                  <a:lnTo>
                    <a:pt x="31452" y="7170"/>
                  </a:lnTo>
                  <a:lnTo>
                    <a:pt x="31452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4711400" y="2221975"/>
              <a:ext cx="973675" cy="109975"/>
            </a:xfrm>
            <a:custGeom>
              <a:avLst/>
              <a:gdLst/>
              <a:ahLst/>
              <a:cxnLst/>
              <a:rect l="l" t="t" r="r" b="b"/>
              <a:pathLst>
                <a:path w="38947" h="4399" extrusionOk="0">
                  <a:moveTo>
                    <a:pt x="0" y="0"/>
                  </a:moveTo>
                  <a:lnTo>
                    <a:pt x="0" y="4399"/>
                  </a:lnTo>
                  <a:lnTo>
                    <a:pt x="38946" y="4399"/>
                  </a:lnTo>
                  <a:lnTo>
                    <a:pt x="38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4708700" y="2219300"/>
              <a:ext cx="979050" cy="115400"/>
            </a:xfrm>
            <a:custGeom>
              <a:avLst/>
              <a:gdLst/>
              <a:ahLst/>
              <a:cxnLst/>
              <a:rect l="l" t="t" r="r" b="b"/>
              <a:pathLst>
                <a:path w="39162" h="4616" extrusionOk="0">
                  <a:moveTo>
                    <a:pt x="38948" y="213"/>
                  </a:moveTo>
                  <a:lnTo>
                    <a:pt x="38948" y="4401"/>
                  </a:lnTo>
                  <a:lnTo>
                    <a:pt x="215" y="4401"/>
                  </a:lnTo>
                  <a:lnTo>
                    <a:pt x="215" y="213"/>
                  </a:lnTo>
                  <a:close/>
                  <a:moveTo>
                    <a:pt x="108" y="0"/>
                  </a:moveTo>
                  <a:cubicBezTo>
                    <a:pt x="49" y="0"/>
                    <a:pt x="1" y="48"/>
                    <a:pt x="1" y="107"/>
                  </a:cubicBezTo>
                  <a:lnTo>
                    <a:pt x="1" y="4509"/>
                  </a:lnTo>
                  <a:cubicBezTo>
                    <a:pt x="1" y="4568"/>
                    <a:pt x="49" y="4616"/>
                    <a:pt x="108" y="4616"/>
                  </a:cubicBezTo>
                  <a:lnTo>
                    <a:pt x="39054" y="4616"/>
                  </a:lnTo>
                  <a:cubicBezTo>
                    <a:pt x="39111" y="4616"/>
                    <a:pt x="39157" y="4573"/>
                    <a:pt x="39161" y="4518"/>
                  </a:cubicBezTo>
                  <a:lnTo>
                    <a:pt x="39161" y="107"/>
                  </a:lnTo>
                  <a:cubicBezTo>
                    <a:pt x="39161" y="48"/>
                    <a:pt x="39114" y="0"/>
                    <a:pt x="3905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4711400" y="2221975"/>
              <a:ext cx="973675" cy="109975"/>
            </a:xfrm>
            <a:custGeom>
              <a:avLst/>
              <a:gdLst/>
              <a:ahLst/>
              <a:cxnLst/>
              <a:rect l="l" t="t" r="r" b="b"/>
              <a:pathLst>
                <a:path w="38947" h="4399" extrusionOk="0">
                  <a:moveTo>
                    <a:pt x="0" y="0"/>
                  </a:moveTo>
                  <a:lnTo>
                    <a:pt x="0" y="4399"/>
                  </a:lnTo>
                  <a:lnTo>
                    <a:pt x="38946" y="4399"/>
                  </a:lnTo>
                  <a:lnTo>
                    <a:pt x="38946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5037875" y="1345025"/>
              <a:ext cx="328450" cy="198550"/>
            </a:xfrm>
            <a:custGeom>
              <a:avLst/>
              <a:gdLst/>
              <a:ahLst/>
              <a:cxnLst/>
              <a:rect l="l" t="t" r="r" b="b"/>
              <a:pathLst>
                <a:path w="13138" h="7942" extrusionOk="0">
                  <a:moveTo>
                    <a:pt x="1317" y="1"/>
                  </a:moveTo>
                  <a:cubicBezTo>
                    <a:pt x="590" y="1"/>
                    <a:pt x="1" y="589"/>
                    <a:pt x="1" y="1315"/>
                  </a:cubicBezTo>
                  <a:lnTo>
                    <a:pt x="1" y="7941"/>
                  </a:lnTo>
                  <a:lnTo>
                    <a:pt x="13137" y="7941"/>
                  </a:lnTo>
                  <a:lnTo>
                    <a:pt x="13137" y="1315"/>
                  </a:lnTo>
                  <a:cubicBezTo>
                    <a:pt x="13137" y="589"/>
                    <a:pt x="12548" y="1"/>
                    <a:pt x="11821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5035225" y="1342350"/>
              <a:ext cx="333775" cy="203825"/>
            </a:xfrm>
            <a:custGeom>
              <a:avLst/>
              <a:gdLst/>
              <a:ahLst/>
              <a:cxnLst/>
              <a:rect l="l" t="t" r="r" b="b"/>
              <a:pathLst>
                <a:path w="13351" h="8153" extrusionOk="0">
                  <a:moveTo>
                    <a:pt x="11927" y="213"/>
                  </a:moveTo>
                  <a:cubicBezTo>
                    <a:pt x="12594" y="215"/>
                    <a:pt x="13136" y="755"/>
                    <a:pt x="13136" y="1422"/>
                  </a:cubicBezTo>
                  <a:lnTo>
                    <a:pt x="13136" y="7939"/>
                  </a:lnTo>
                  <a:lnTo>
                    <a:pt x="215" y="7939"/>
                  </a:lnTo>
                  <a:lnTo>
                    <a:pt x="215" y="1422"/>
                  </a:lnTo>
                  <a:cubicBezTo>
                    <a:pt x="215" y="755"/>
                    <a:pt x="757" y="213"/>
                    <a:pt x="1424" y="213"/>
                  </a:cubicBezTo>
                  <a:close/>
                  <a:moveTo>
                    <a:pt x="11928" y="0"/>
                  </a:moveTo>
                  <a:cubicBezTo>
                    <a:pt x="11928" y="0"/>
                    <a:pt x="11927" y="0"/>
                    <a:pt x="11926" y="0"/>
                  </a:cubicBezTo>
                  <a:lnTo>
                    <a:pt x="1423" y="0"/>
                  </a:lnTo>
                  <a:cubicBezTo>
                    <a:pt x="637" y="0"/>
                    <a:pt x="1" y="638"/>
                    <a:pt x="1" y="1422"/>
                  </a:cubicBezTo>
                  <a:lnTo>
                    <a:pt x="1" y="8047"/>
                  </a:lnTo>
                  <a:cubicBezTo>
                    <a:pt x="1" y="8105"/>
                    <a:pt x="49" y="8152"/>
                    <a:pt x="107" y="8152"/>
                  </a:cubicBezTo>
                  <a:lnTo>
                    <a:pt x="13243" y="8152"/>
                  </a:lnTo>
                  <a:cubicBezTo>
                    <a:pt x="13303" y="8152"/>
                    <a:pt x="13351" y="8105"/>
                    <a:pt x="13351" y="8047"/>
                  </a:cubicBezTo>
                  <a:lnTo>
                    <a:pt x="13351" y="1421"/>
                  </a:lnTo>
                  <a:cubicBezTo>
                    <a:pt x="13349" y="636"/>
                    <a:pt x="12712" y="0"/>
                    <a:pt x="1192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4947900" y="782025"/>
              <a:ext cx="512275" cy="581225"/>
            </a:xfrm>
            <a:custGeom>
              <a:avLst/>
              <a:gdLst/>
              <a:ahLst/>
              <a:cxnLst/>
              <a:rect l="l" t="t" r="r" b="b"/>
              <a:pathLst>
                <a:path w="20491" h="23249" extrusionOk="0">
                  <a:moveTo>
                    <a:pt x="9278" y="0"/>
                  </a:moveTo>
                  <a:lnTo>
                    <a:pt x="1" y="3528"/>
                  </a:lnTo>
                  <a:cubicBezTo>
                    <a:pt x="1" y="3528"/>
                    <a:pt x="1706" y="16350"/>
                    <a:pt x="2528" y="17224"/>
                  </a:cubicBezTo>
                  <a:cubicBezTo>
                    <a:pt x="3348" y="18100"/>
                    <a:pt x="5782" y="18828"/>
                    <a:pt x="5782" y="18828"/>
                  </a:cubicBezTo>
                  <a:lnTo>
                    <a:pt x="5782" y="23249"/>
                  </a:lnTo>
                  <a:lnTo>
                    <a:pt x="14710" y="23249"/>
                  </a:lnTo>
                  <a:lnTo>
                    <a:pt x="14710" y="18828"/>
                  </a:lnTo>
                  <a:cubicBezTo>
                    <a:pt x="14710" y="18828"/>
                    <a:pt x="17140" y="18098"/>
                    <a:pt x="17965" y="17224"/>
                  </a:cubicBezTo>
                  <a:cubicBezTo>
                    <a:pt x="18790" y="16350"/>
                    <a:pt x="20490" y="3528"/>
                    <a:pt x="20490" y="3528"/>
                  </a:cubicBezTo>
                  <a:lnTo>
                    <a:pt x="10638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4944750" y="779475"/>
              <a:ext cx="518425" cy="586450"/>
            </a:xfrm>
            <a:custGeom>
              <a:avLst/>
              <a:gdLst/>
              <a:ahLst/>
              <a:cxnLst/>
              <a:rect l="l" t="t" r="r" b="b"/>
              <a:pathLst>
                <a:path w="20737" h="23458" extrusionOk="0">
                  <a:moveTo>
                    <a:pt x="10737" y="201"/>
                  </a:moveTo>
                  <a:lnTo>
                    <a:pt x="20500" y="3691"/>
                  </a:lnTo>
                  <a:cubicBezTo>
                    <a:pt x="20019" y="7312"/>
                    <a:pt x="18667" y="16555"/>
                    <a:pt x="18013" y="17246"/>
                  </a:cubicBezTo>
                  <a:cubicBezTo>
                    <a:pt x="17224" y="18087"/>
                    <a:pt x="14839" y="18820"/>
                    <a:pt x="14815" y="18820"/>
                  </a:cubicBezTo>
                  <a:cubicBezTo>
                    <a:pt x="14763" y="18829"/>
                    <a:pt x="14726" y="18876"/>
                    <a:pt x="14730" y="18930"/>
                  </a:cubicBezTo>
                  <a:lnTo>
                    <a:pt x="14730" y="23245"/>
                  </a:lnTo>
                  <a:lnTo>
                    <a:pt x="6005" y="23245"/>
                  </a:lnTo>
                  <a:lnTo>
                    <a:pt x="6005" y="23243"/>
                  </a:lnTo>
                  <a:lnTo>
                    <a:pt x="5996" y="18921"/>
                  </a:lnTo>
                  <a:cubicBezTo>
                    <a:pt x="5996" y="18873"/>
                    <a:pt x="5965" y="18832"/>
                    <a:pt x="5920" y="18820"/>
                  </a:cubicBezTo>
                  <a:cubicBezTo>
                    <a:pt x="5905" y="18812"/>
                    <a:pt x="3517" y="18098"/>
                    <a:pt x="2722" y="17246"/>
                  </a:cubicBezTo>
                  <a:cubicBezTo>
                    <a:pt x="2068" y="16555"/>
                    <a:pt x="716" y="7315"/>
                    <a:pt x="236" y="3689"/>
                  </a:cubicBezTo>
                  <a:lnTo>
                    <a:pt x="9415" y="201"/>
                  </a:lnTo>
                  <a:close/>
                  <a:moveTo>
                    <a:pt x="10782" y="0"/>
                  </a:moveTo>
                  <a:cubicBezTo>
                    <a:pt x="10776" y="0"/>
                    <a:pt x="10770" y="1"/>
                    <a:pt x="10764" y="3"/>
                  </a:cubicBezTo>
                  <a:lnTo>
                    <a:pt x="9354" y="3"/>
                  </a:lnTo>
                  <a:lnTo>
                    <a:pt x="75" y="3530"/>
                  </a:lnTo>
                  <a:cubicBezTo>
                    <a:pt x="29" y="3546"/>
                    <a:pt x="0" y="3594"/>
                    <a:pt x="6" y="3642"/>
                  </a:cubicBezTo>
                  <a:cubicBezTo>
                    <a:pt x="81" y="4179"/>
                    <a:pt x="1726" y="16512"/>
                    <a:pt x="2566" y="17401"/>
                  </a:cubicBezTo>
                  <a:cubicBezTo>
                    <a:pt x="3330" y="18208"/>
                    <a:pt x="5366" y="18875"/>
                    <a:pt x="5792" y="19009"/>
                  </a:cubicBezTo>
                  <a:lnTo>
                    <a:pt x="5792" y="23351"/>
                  </a:lnTo>
                  <a:cubicBezTo>
                    <a:pt x="5792" y="23410"/>
                    <a:pt x="5840" y="23458"/>
                    <a:pt x="5899" y="23458"/>
                  </a:cubicBezTo>
                  <a:lnTo>
                    <a:pt x="14840" y="23458"/>
                  </a:lnTo>
                  <a:cubicBezTo>
                    <a:pt x="14900" y="23458"/>
                    <a:pt x="14948" y="23410"/>
                    <a:pt x="14948" y="23351"/>
                  </a:cubicBezTo>
                  <a:lnTo>
                    <a:pt x="14948" y="19009"/>
                  </a:lnTo>
                  <a:cubicBezTo>
                    <a:pt x="15374" y="18875"/>
                    <a:pt x="17410" y="18208"/>
                    <a:pt x="18171" y="17401"/>
                  </a:cubicBezTo>
                  <a:cubicBezTo>
                    <a:pt x="19024" y="16512"/>
                    <a:pt x="20661" y="4169"/>
                    <a:pt x="20731" y="3642"/>
                  </a:cubicBezTo>
                  <a:cubicBezTo>
                    <a:pt x="20737" y="3592"/>
                    <a:pt x="20707" y="3546"/>
                    <a:pt x="20661" y="3530"/>
                  </a:cubicBezTo>
                  <a:lnTo>
                    <a:pt x="10800" y="3"/>
                  </a:lnTo>
                  <a:cubicBezTo>
                    <a:pt x="10794" y="1"/>
                    <a:pt x="10788" y="0"/>
                    <a:pt x="1078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5092225" y="1179200"/>
              <a:ext cx="223425" cy="184050"/>
            </a:xfrm>
            <a:custGeom>
              <a:avLst/>
              <a:gdLst/>
              <a:ahLst/>
              <a:cxnLst/>
              <a:rect l="l" t="t" r="r" b="b"/>
              <a:pathLst>
                <a:path w="8937" h="7362" extrusionOk="0">
                  <a:moveTo>
                    <a:pt x="4455" y="1"/>
                  </a:moveTo>
                  <a:cubicBezTo>
                    <a:pt x="4115" y="1"/>
                    <a:pt x="3774" y="104"/>
                    <a:pt x="3483" y="311"/>
                  </a:cubicBezTo>
                  <a:lnTo>
                    <a:pt x="0" y="2941"/>
                  </a:lnTo>
                  <a:lnTo>
                    <a:pt x="0" y="7362"/>
                  </a:lnTo>
                  <a:lnTo>
                    <a:pt x="8937" y="7362"/>
                  </a:lnTo>
                  <a:lnTo>
                    <a:pt x="8937" y="2941"/>
                  </a:lnTo>
                  <a:lnTo>
                    <a:pt x="5505" y="370"/>
                  </a:lnTo>
                  <a:cubicBezTo>
                    <a:pt x="5198" y="124"/>
                    <a:pt x="4827" y="1"/>
                    <a:pt x="445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5089550" y="1176625"/>
              <a:ext cx="228800" cy="189300"/>
            </a:xfrm>
            <a:custGeom>
              <a:avLst/>
              <a:gdLst/>
              <a:ahLst/>
              <a:cxnLst/>
              <a:rect l="l" t="t" r="r" b="b"/>
              <a:pathLst>
                <a:path w="9152" h="7572" extrusionOk="0">
                  <a:moveTo>
                    <a:pt x="4556" y="209"/>
                  </a:moveTo>
                  <a:cubicBezTo>
                    <a:pt x="4905" y="209"/>
                    <a:pt x="5253" y="324"/>
                    <a:pt x="5541" y="553"/>
                  </a:cubicBezTo>
                  <a:lnTo>
                    <a:pt x="8938" y="3093"/>
                  </a:lnTo>
                  <a:lnTo>
                    <a:pt x="8938" y="7359"/>
                  </a:lnTo>
                  <a:lnTo>
                    <a:pt x="213" y="7359"/>
                  </a:lnTo>
                  <a:lnTo>
                    <a:pt x="213" y="7357"/>
                  </a:lnTo>
                  <a:lnTo>
                    <a:pt x="213" y="3093"/>
                  </a:lnTo>
                  <a:lnTo>
                    <a:pt x="3645" y="498"/>
                  </a:lnTo>
                  <a:cubicBezTo>
                    <a:pt x="3919" y="305"/>
                    <a:pt x="4237" y="209"/>
                    <a:pt x="4556" y="209"/>
                  </a:cubicBezTo>
                  <a:close/>
                  <a:moveTo>
                    <a:pt x="4555" y="0"/>
                  </a:moveTo>
                  <a:cubicBezTo>
                    <a:pt x="4193" y="0"/>
                    <a:pt x="3830" y="110"/>
                    <a:pt x="3519" y="330"/>
                  </a:cubicBezTo>
                  <a:lnTo>
                    <a:pt x="40" y="2959"/>
                  </a:lnTo>
                  <a:cubicBezTo>
                    <a:pt x="15" y="2980"/>
                    <a:pt x="0" y="3011"/>
                    <a:pt x="0" y="3044"/>
                  </a:cubicBezTo>
                  <a:lnTo>
                    <a:pt x="0" y="7465"/>
                  </a:lnTo>
                  <a:cubicBezTo>
                    <a:pt x="0" y="7524"/>
                    <a:pt x="48" y="7572"/>
                    <a:pt x="107" y="7572"/>
                  </a:cubicBezTo>
                  <a:lnTo>
                    <a:pt x="9044" y="7572"/>
                  </a:lnTo>
                  <a:cubicBezTo>
                    <a:pt x="9104" y="7572"/>
                    <a:pt x="9151" y="7524"/>
                    <a:pt x="9151" y="7465"/>
                  </a:cubicBezTo>
                  <a:lnTo>
                    <a:pt x="9151" y="3044"/>
                  </a:lnTo>
                  <a:cubicBezTo>
                    <a:pt x="9151" y="3011"/>
                    <a:pt x="9135" y="2980"/>
                    <a:pt x="9108" y="2959"/>
                  </a:cubicBezTo>
                  <a:lnTo>
                    <a:pt x="5670" y="389"/>
                  </a:lnTo>
                  <a:cubicBezTo>
                    <a:pt x="5345" y="130"/>
                    <a:pt x="4951" y="0"/>
                    <a:pt x="455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4947900" y="782025"/>
              <a:ext cx="512275" cy="323800"/>
            </a:xfrm>
            <a:custGeom>
              <a:avLst/>
              <a:gdLst/>
              <a:ahLst/>
              <a:cxnLst/>
              <a:rect l="l" t="t" r="r" b="b"/>
              <a:pathLst>
                <a:path w="20491" h="12952" extrusionOk="0">
                  <a:moveTo>
                    <a:pt x="9278" y="0"/>
                  </a:moveTo>
                  <a:lnTo>
                    <a:pt x="1" y="3528"/>
                  </a:lnTo>
                  <a:cubicBezTo>
                    <a:pt x="1" y="3528"/>
                    <a:pt x="427" y="6680"/>
                    <a:pt x="940" y="9963"/>
                  </a:cubicBezTo>
                  <a:lnTo>
                    <a:pt x="2475" y="12079"/>
                  </a:lnTo>
                  <a:cubicBezTo>
                    <a:pt x="2873" y="12625"/>
                    <a:pt x="3507" y="12950"/>
                    <a:pt x="4182" y="12951"/>
                  </a:cubicBezTo>
                  <a:lnTo>
                    <a:pt x="16579" y="12951"/>
                  </a:lnTo>
                  <a:cubicBezTo>
                    <a:pt x="17293" y="12951"/>
                    <a:pt x="17960" y="12589"/>
                    <a:pt x="18350" y="11989"/>
                  </a:cubicBezTo>
                  <a:lnTo>
                    <a:pt x="19513" y="10200"/>
                  </a:lnTo>
                  <a:cubicBezTo>
                    <a:pt x="20052" y="6830"/>
                    <a:pt x="20490" y="3528"/>
                    <a:pt x="20490" y="3528"/>
                  </a:cubicBezTo>
                  <a:lnTo>
                    <a:pt x="10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4944925" y="779325"/>
              <a:ext cx="518250" cy="329175"/>
            </a:xfrm>
            <a:custGeom>
              <a:avLst/>
              <a:gdLst/>
              <a:ahLst/>
              <a:cxnLst/>
              <a:rect l="l" t="t" r="r" b="b"/>
              <a:pathLst>
                <a:path w="20730" h="13167" extrusionOk="0">
                  <a:moveTo>
                    <a:pt x="10739" y="214"/>
                  </a:moveTo>
                  <a:lnTo>
                    <a:pt x="20502" y="3706"/>
                  </a:lnTo>
                  <a:cubicBezTo>
                    <a:pt x="20430" y="4245"/>
                    <a:pt x="20022" y="7246"/>
                    <a:pt x="19539" y="10267"/>
                  </a:cubicBezTo>
                  <a:lnTo>
                    <a:pt x="18388" y="12039"/>
                  </a:lnTo>
                  <a:cubicBezTo>
                    <a:pt x="18018" y="12608"/>
                    <a:pt x="17385" y="12952"/>
                    <a:pt x="16706" y="12952"/>
                  </a:cubicBezTo>
                  <a:cubicBezTo>
                    <a:pt x="16705" y="12952"/>
                    <a:pt x="16704" y="12952"/>
                    <a:pt x="16702" y="12952"/>
                  </a:cubicBezTo>
                  <a:lnTo>
                    <a:pt x="4305" y="12952"/>
                  </a:lnTo>
                  <a:cubicBezTo>
                    <a:pt x="3662" y="12952"/>
                    <a:pt x="3059" y="12644"/>
                    <a:pt x="2681" y="12123"/>
                  </a:cubicBezTo>
                  <a:lnTo>
                    <a:pt x="1161" y="10031"/>
                  </a:lnTo>
                  <a:cubicBezTo>
                    <a:pt x="684" y="7096"/>
                    <a:pt x="307" y="4225"/>
                    <a:pt x="237" y="3704"/>
                  </a:cubicBezTo>
                  <a:lnTo>
                    <a:pt x="9417" y="214"/>
                  </a:lnTo>
                  <a:close/>
                  <a:moveTo>
                    <a:pt x="10775" y="0"/>
                  </a:moveTo>
                  <a:cubicBezTo>
                    <a:pt x="10769" y="0"/>
                    <a:pt x="10763" y="0"/>
                    <a:pt x="10757" y="1"/>
                  </a:cubicBezTo>
                  <a:lnTo>
                    <a:pt x="9353" y="1"/>
                  </a:lnTo>
                  <a:lnTo>
                    <a:pt x="75" y="3528"/>
                  </a:lnTo>
                  <a:cubicBezTo>
                    <a:pt x="29" y="3546"/>
                    <a:pt x="1" y="3592"/>
                    <a:pt x="7" y="3642"/>
                  </a:cubicBezTo>
                  <a:cubicBezTo>
                    <a:pt x="11" y="3674"/>
                    <a:pt x="431" y="6834"/>
                    <a:pt x="946" y="10083"/>
                  </a:cubicBezTo>
                  <a:cubicBezTo>
                    <a:pt x="949" y="10101"/>
                    <a:pt x="955" y="10118"/>
                    <a:pt x="964" y="10135"/>
                  </a:cubicBezTo>
                  <a:lnTo>
                    <a:pt x="2499" y="12249"/>
                  </a:lnTo>
                  <a:cubicBezTo>
                    <a:pt x="2918" y="12824"/>
                    <a:pt x="3586" y="13163"/>
                    <a:pt x="4296" y="13166"/>
                  </a:cubicBezTo>
                  <a:lnTo>
                    <a:pt x="16693" y="13166"/>
                  </a:lnTo>
                  <a:cubicBezTo>
                    <a:pt x="16696" y="13166"/>
                    <a:pt x="16699" y="13166"/>
                    <a:pt x="16702" y="13166"/>
                  </a:cubicBezTo>
                  <a:cubicBezTo>
                    <a:pt x="17455" y="13166"/>
                    <a:pt x="18155" y="12784"/>
                    <a:pt x="18563" y="12151"/>
                  </a:cubicBezTo>
                  <a:lnTo>
                    <a:pt x="19731" y="10360"/>
                  </a:lnTo>
                  <a:cubicBezTo>
                    <a:pt x="19738" y="10348"/>
                    <a:pt x="19744" y="10333"/>
                    <a:pt x="19745" y="10319"/>
                  </a:cubicBezTo>
                  <a:cubicBezTo>
                    <a:pt x="20280" y="6987"/>
                    <a:pt x="20724" y="3676"/>
                    <a:pt x="20724" y="3642"/>
                  </a:cubicBezTo>
                  <a:cubicBezTo>
                    <a:pt x="20730" y="3592"/>
                    <a:pt x="20700" y="3545"/>
                    <a:pt x="20654" y="3528"/>
                  </a:cubicBezTo>
                  <a:lnTo>
                    <a:pt x="10793" y="1"/>
                  </a:lnTo>
                  <a:cubicBezTo>
                    <a:pt x="10787" y="0"/>
                    <a:pt x="10781" y="0"/>
                    <a:pt x="107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5141550" y="960925"/>
              <a:ext cx="118975" cy="119025"/>
            </a:xfrm>
            <a:custGeom>
              <a:avLst/>
              <a:gdLst/>
              <a:ahLst/>
              <a:cxnLst/>
              <a:rect l="l" t="t" r="r" b="b"/>
              <a:pathLst>
                <a:path w="4759" h="4761" extrusionOk="0">
                  <a:moveTo>
                    <a:pt x="2380" y="0"/>
                  </a:moveTo>
                  <a:cubicBezTo>
                    <a:pt x="1065" y="0"/>
                    <a:pt x="0" y="1066"/>
                    <a:pt x="0" y="2381"/>
                  </a:cubicBezTo>
                  <a:cubicBezTo>
                    <a:pt x="0" y="3696"/>
                    <a:pt x="1065" y="4760"/>
                    <a:pt x="2380" y="4760"/>
                  </a:cubicBezTo>
                  <a:cubicBezTo>
                    <a:pt x="3694" y="4760"/>
                    <a:pt x="4759" y="3696"/>
                    <a:pt x="4759" y="2381"/>
                  </a:cubicBezTo>
                  <a:cubicBezTo>
                    <a:pt x="4759" y="1066"/>
                    <a:pt x="3694" y="0"/>
                    <a:pt x="2380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5138875" y="958275"/>
              <a:ext cx="124350" cy="124350"/>
            </a:xfrm>
            <a:custGeom>
              <a:avLst/>
              <a:gdLst/>
              <a:ahLst/>
              <a:cxnLst/>
              <a:rect l="l" t="t" r="r" b="b"/>
              <a:pathLst>
                <a:path w="4974" h="4974" extrusionOk="0">
                  <a:moveTo>
                    <a:pt x="2493" y="213"/>
                  </a:moveTo>
                  <a:cubicBezTo>
                    <a:pt x="3749" y="218"/>
                    <a:pt x="4765" y="1241"/>
                    <a:pt x="4760" y="2497"/>
                  </a:cubicBezTo>
                  <a:cubicBezTo>
                    <a:pt x="4754" y="3748"/>
                    <a:pt x="3737" y="4761"/>
                    <a:pt x="2487" y="4761"/>
                  </a:cubicBezTo>
                  <a:cubicBezTo>
                    <a:pt x="1231" y="4761"/>
                    <a:pt x="213" y="3742"/>
                    <a:pt x="213" y="2487"/>
                  </a:cubicBezTo>
                  <a:cubicBezTo>
                    <a:pt x="213" y="1232"/>
                    <a:pt x="1231" y="213"/>
                    <a:pt x="2487" y="213"/>
                  </a:cubicBezTo>
                  <a:close/>
                  <a:moveTo>
                    <a:pt x="2487" y="0"/>
                  </a:moveTo>
                  <a:cubicBezTo>
                    <a:pt x="1114" y="0"/>
                    <a:pt x="0" y="1114"/>
                    <a:pt x="0" y="2487"/>
                  </a:cubicBezTo>
                  <a:cubicBezTo>
                    <a:pt x="0" y="3860"/>
                    <a:pt x="1114" y="4974"/>
                    <a:pt x="2487" y="4974"/>
                  </a:cubicBezTo>
                  <a:cubicBezTo>
                    <a:pt x="3855" y="4972"/>
                    <a:pt x="4966" y="3866"/>
                    <a:pt x="4973" y="2497"/>
                  </a:cubicBezTo>
                  <a:lnTo>
                    <a:pt x="4973" y="2487"/>
                  </a:lnTo>
                  <a:cubicBezTo>
                    <a:pt x="4973" y="1114"/>
                    <a:pt x="3859" y="0"/>
                    <a:pt x="248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5173075" y="992775"/>
              <a:ext cx="55925" cy="55900"/>
            </a:xfrm>
            <a:custGeom>
              <a:avLst/>
              <a:gdLst/>
              <a:ahLst/>
              <a:cxnLst/>
              <a:rect l="l" t="t" r="r" b="b"/>
              <a:pathLst>
                <a:path w="2237" h="2236" extrusionOk="0">
                  <a:moveTo>
                    <a:pt x="1119" y="1"/>
                  </a:moveTo>
                  <a:cubicBezTo>
                    <a:pt x="501" y="1"/>
                    <a:pt x="0" y="501"/>
                    <a:pt x="0" y="1117"/>
                  </a:cubicBezTo>
                  <a:cubicBezTo>
                    <a:pt x="0" y="1735"/>
                    <a:pt x="501" y="2236"/>
                    <a:pt x="1119" y="2236"/>
                  </a:cubicBezTo>
                  <a:cubicBezTo>
                    <a:pt x="1735" y="2234"/>
                    <a:pt x="2235" y="1734"/>
                    <a:pt x="2237" y="1117"/>
                  </a:cubicBezTo>
                  <a:cubicBezTo>
                    <a:pt x="2237" y="501"/>
                    <a:pt x="1737" y="1"/>
                    <a:pt x="1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5170425" y="989850"/>
              <a:ext cx="61225" cy="61200"/>
            </a:xfrm>
            <a:custGeom>
              <a:avLst/>
              <a:gdLst/>
              <a:ahLst/>
              <a:cxnLst/>
              <a:rect l="l" t="t" r="r" b="b"/>
              <a:pathLst>
                <a:path w="2449" h="2448" extrusionOk="0">
                  <a:moveTo>
                    <a:pt x="1225" y="213"/>
                  </a:moveTo>
                  <a:cubicBezTo>
                    <a:pt x="1783" y="214"/>
                    <a:pt x="2234" y="666"/>
                    <a:pt x="2236" y="1224"/>
                  </a:cubicBezTo>
                  <a:cubicBezTo>
                    <a:pt x="2236" y="1782"/>
                    <a:pt x="1783" y="2235"/>
                    <a:pt x="1225" y="2235"/>
                  </a:cubicBezTo>
                  <a:cubicBezTo>
                    <a:pt x="666" y="2235"/>
                    <a:pt x="214" y="1782"/>
                    <a:pt x="214" y="1224"/>
                  </a:cubicBezTo>
                  <a:cubicBezTo>
                    <a:pt x="214" y="666"/>
                    <a:pt x="666" y="213"/>
                    <a:pt x="1225" y="213"/>
                  </a:cubicBezTo>
                  <a:close/>
                  <a:moveTo>
                    <a:pt x="1225" y="0"/>
                  </a:moveTo>
                  <a:cubicBezTo>
                    <a:pt x="549" y="0"/>
                    <a:pt x="1" y="548"/>
                    <a:pt x="1" y="1224"/>
                  </a:cubicBezTo>
                  <a:cubicBezTo>
                    <a:pt x="1" y="1900"/>
                    <a:pt x="549" y="2448"/>
                    <a:pt x="1225" y="2448"/>
                  </a:cubicBezTo>
                  <a:cubicBezTo>
                    <a:pt x="1901" y="2446"/>
                    <a:pt x="2447" y="1900"/>
                    <a:pt x="2448" y="1224"/>
                  </a:cubicBezTo>
                  <a:cubicBezTo>
                    <a:pt x="2448" y="548"/>
                    <a:pt x="1901" y="0"/>
                    <a:pt x="122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4947675" y="804625"/>
              <a:ext cx="191175" cy="197750"/>
            </a:xfrm>
            <a:custGeom>
              <a:avLst/>
              <a:gdLst/>
              <a:ahLst/>
              <a:cxnLst/>
              <a:rect l="l" t="t" r="r" b="b"/>
              <a:pathLst>
                <a:path w="7647" h="7910" extrusionOk="0">
                  <a:moveTo>
                    <a:pt x="6849" y="0"/>
                  </a:moveTo>
                  <a:lnTo>
                    <a:pt x="1" y="2624"/>
                  </a:lnTo>
                  <a:lnTo>
                    <a:pt x="2986" y="6857"/>
                  </a:lnTo>
                  <a:cubicBezTo>
                    <a:pt x="3459" y="7527"/>
                    <a:pt x="4222" y="7909"/>
                    <a:pt x="5017" y="7909"/>
                  </a:cubicBezTo>
                  <a:cubicBezTo>
                    <a:pt x="5223" y="7909"/>
                    <a:pt x="5431" y="7883"/>
                    <a:pt x="5637" y="7830"/>
                  </a:cubicBezTo>
                  <a:cubicBezTo>
                    <a:pt x="6853" y="7521"/>
                    <a:pt x="7647" y="6352"/>
                    <a:pt x="7489" y="5107"/>
                  </a:cubicBezTo>
                  <a:lnTo>
                    <a:pt x="6849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4945000" y="801875"/>
              <a:ext cx="197050" cy="203150"/>
            </a:xfrm>
            <a:custGeom>
              <a:avLst/>
              <a:gdLst/>
              <a:ahLst/>
              <a:cxnLst/>
              <a:rect l="l" t="t" r="r" b="b"/>
              <a:pathLst>
                <a:path w="7882" h="8126" extrusionOk="0">
                  <a:moveTo>
                    <a:pt x="6859" y="258"/>
                  </a:moveTo>
                  <a:lnTo>
                    <a:pt x="7499" y="5231"/>
                  </a:lnTo>
                  <a:cubicBezTo>
                    <a:pt x="7609" y="6103"/>
                    <a:pt x="7228" y="6967"/>
                    <a:pt x="6510" y="7474"/>
                  </a:cubicBezTo>
                  <a:cubicBezTo>
                    <a:pt x="6092" y="7770"/>
                    <a:pt x="5612" y="7912"/>
                    <a:pt x="5136" y="7912"/>
                  </a:cubicBezTo>
                  <a:cubicBezTo>
                    <a:pt x="4389" y="7912"/>
                    <a:pt x="3652" y="7561"/>
                    <a:pt x="3187" y="6904"/>
                  </a:cubicBezTo>
                  <a:lnTo>
                    <a:pt x="273" y="2783"/>
                  </a:lnTo>
                  <a:lnTo>
                    <a:pt x="275" y="2783"/>
                  </a:lnTo>
                  <a:lnTo>
                    <a:pt x="6859" y="258"/>
                  </a:lnTo>
                  <a:close/>
                  <a:moveTo>
                    <a:pt x="6961" y="0"/>
                  </a:moveTo>
                  <a:cubicBezTo>
                    <a:pt x="6945" y="0"/>
                    <a:pt x="6929" y="4"/>
                    <a:pt x="6915" y="10"/>
                  </a:cubicBezTo>
                  <a:lnTo>
                    <a:pt x="74" y="2632"/>
                  </a:lnTo>
                  <a:cubicBezTo>
                    <a:pt x="44" y="2646"/>
                    <a:pt x="22" y="2671"/>
                    <a:pt x="10" y="2701"/>
                  </a:cubicBezTo>
                  <a:cubicBezTo>
                    <a:pt x="1" y="2734"/>
                    <a:pt x="7" y="2768"/>
                    <a:pt x="25" y="2795"/>
                  </a:cubicBezTo>
                  <a:lnTo>
                    <a:pt x="3010" y="7028"/>
                  </a:lnTo>
                  <a:cubicBezTo>
                    <a:pt x="3500" y="7716"/>
                    <a:pt x="4293" y="8125"/>
                    <a:pt x="5137" y="8125"/>
                  </a:cubicBezTo>
                  <a:cubicBezTo>
                    <a:pt x="5139" y="8125"/>
                    <a:pt x="5140" y="8125"/>
                    <a:pt x="5142" y="8125"/>
                  </a:cubicBezTo>
                  <a:lnTo>
                    <a:pt x="5143" y="8124"/>
                  </a:lnTo>
                  <a:lnTo>
                    <a:pt x="5139" y="8116"/>
                  </a:lnTo>
                  <a:cubicBezTo>
                    <a:pt x="5246" y="8115"/>
                    <a:pt x="5355" y="8109"/>
                    <a:pt x="5462" y="8094"/>
                  </a:cubicBezTo>
                  <a:cubicBezTo>
                    <a:pt x="6881" y="7911"/>
                    <a:pt x="7882" y="6612"/>
                    <a:pt x="7697" y="5195"/>
                  </a:cubicBezTo>
                  <a:lnTo>
                    <a:pt x="7058" y="86"/>
                  </a:lnTo>
                  <a:cubicBezTo>
                    <a:pt x="7054" y="55"/>
                    <a:pt x="7034" y="27"/>
                    <a:pt x="7006" y="10"/>
                  </a:cubicBezTo>
                  <a:cubicBezTo>
                    <a:pt x="6992" y="4"/>
                    <a:pt x="6976" y="0"/>
                    <a:pt x="696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5268525" y="807025"/>
              <a:ext cx="191300" cy="195350"/>
            </a:xfrm>
            <a:custGeom>
              <a:avLst/>
              <a:gdLst/>
              <a:ahLst/>
              <a:cxnLst/>
              <a:rect l="l" t="t" r="r" b="b"/>
              <a:pathLst>
                <a:path w="7652" h="7814" extrusionOk="0">
                  <a:moveTo>
                    <a:pt x="672" y="1"/>
                  </a:moveTo>
                  <a:lnTo>
                    <a:pt x="158" y="5011"/>
                  </a:lnTo>
                  <a:cubicBezTo>
                    <a:pt x="0" y="6257"/>
                    <a:pt x="797" y="7426"/>
                    <a:pt x="2013" y="7734"/>
                  </a:cubicBezTo>
                  <a:cubicBezTo>
                    <a:pt x="2219" y="7787"/>
                    <a:pt x="2428" y="7813"/>
                    <a:pt x="2634" y="7813"/>
                  </a:cubicBezTo>
                  <a:cubicBezTo>
                    <a:pt x="3430" y="7813"/>
                    <a:pt x="4193" y="7431"/>
                    <a:pt x="4666" y="6761"/>
                  </a:cubicBezTo>
                  <a:lnTo>
                    <a:pt x="7652" y="2528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5269400" y="804375"/>
              <a:ext cx="193675" cy="200650"/>
            </a:xfrm>
            <a:custGeom>
              <a:avLst/>
              <a:gdLst/>
              <a:ahLst/>
              <a:cxnLst/>
              <a:rect l="l" t="t" r="r" b="b"/>
              <a:pathLst>
                <a:path w="7747" h="8026" extrusionOk="0">
                  <a:moveTo>
                    <a:pt x="727" y="253"/>
                  </a:moveTo>
                  <a:lnTo>
                    <a:pt x="7451" y="2683"/>
                  </a:lnTo>
                  <a:lnTo>
                    <a:pt x="4538" y="6804"/>
                  </a:lnTo>
                  <a:cubicBezTo>
                    <a:pt x="4087" y="7443"/>
                    <a:pt x="3357" y="7815"/>
                    <a:pt x="2588" y="7815"/>
                  </a:cubicBezTo>
                  <a:cubicBezTo>
                    <a:pt x="2488" y="7815"/>
                    <a:pt x="2387" y="7809"/>
                    <a:pt x="2286" y="7796"/>
                  </a:cubicBezTo>
                  <a:cubicBezTo>
                    <a:pt x="980" y="7628"/>
                    <a:pt x="60" y="6433"/>
                    <a:pt x="227" y="5129"/>
                  </a:cubicBezTo>
                  <a:lnTo>
                    <a:pt x="727" y="253"/>
                  </a:lnTo>
                  <a:close/>
                  <a:moveTo>
                    <a:pt x="645" y="0"/>
                  </a:moveTo>
                  <a:cubicBezTo>
                    <a:pt x="625" y="0"/>
                    <a:pt x="605" y="6"/>
                    <a:pt x="587" y="16"/>
                  </a:cubicBezTo>
                  <a:cubicBezTo>
                    <a:pt x="561" y="34"/>
                    <a:pt x="541" y="62"/>
                    <a:pt x="538" y="95"/>
                  </a:cubicBezTo>
                  <a:lnTo>
                    <a:pt x="25" y="5102"/>
                  </a:lnTo>
                  <a:cubicBezTo>
                    <a:pt x="11" y="5212"/>
                    <a:pt x="4" y="5321"/>
                    <a:pt x="4" y="5431"/>
                  </a:cubicBezTo>
                  <a:cubicBezTo>
                    <a:pt x="1" y="6861"/>
                    <a:pt x="1156" y="8021"/>
                    <a:pt x="2584" y="8025"/>
                  </a:cubicBezTo>
                  <a:lnTo>
                    <a:pt x="2584" y="8024"/>
                  </a:lnTo>
                  <a:cubicBezTo>
                    <a:pt x="2590" y="8024"/>
                    <a:pt x="2596" y="8024"/>
                    <a:pt x="2602" y="8024"/>
                  </a:cubicBezTo>
                  <a:cubicBezTo>
                    <a:pt x="3446" y="8024"/>
                    <a:pt x="4237" y="7615"/>
                    <a:pt x="4728" y="6928"/>
                  </a:cubicBezTo>
                  <a:lnTo>
                    <a:pt x="7713" y="2695"/>
                  </a:lnTo>
                  <a:cubicBezTo>
                    <a:pt x="7718" y="2687"/>
                    <a:pt x="7722" y="2678"/>
                    <a:pt x="7727" y="2669"/>
                  </a:cubicBezTo>
                  <a:cubicBezTo>
                    <a:pt x="7746" y="2614"/>
                    <a:pt x="7718" y="2553"/>
                    <a:pt x="7661" y="2532"/>
                  </a:cubicBezTo>
                  <a:lnTo>
                    <a:pt x="680" y="6"/>
                  </a:lnTo>
                  <a:cubicBezTo>
                    <a:pt x="668" y="2"/>
                    <a:pt x="657" y="0"/>
                    <a:pt x="64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5309750" y="1120975"/>
              <a:ext cx="16925" cy="16900"/>
            </a:xfrm>
            <a:custGeom>
              <a:avLst/>
              <a:gdLst/>
              <a:ahLst/>
              <a:cxnLst/>
              <a:rect l="l" t="t" r="r" b="b"/>
              <a:pathLst>
                <a:path w="677" h="676" extrusionOk="0">
                  <a:moveTo>
                    <a:pt x="339" y="1"/>
                  </a:moveTo>
                  <a:cubicBezTo>
                    <a:pt x="154" y="1"/>
                    <a:pt x="4" y="150"/>
                    <a:pt x="2" y="336"/>
                  </a:cubicBezTo>
                  <a:cubicBezTo>
                    <a:pt x="1" y="522"/>
                    <a:pt x="151" y="674"/>
                    <a:pt x="337" y="675"/>
                  </a:cubicBezTo>
                  <a:lnTo>
                    <a:pt x="342" y="675"/>
                  </a:lnTo>
                  <a:cubicBezTo>
                    <a:pt x="526" y="675"/>
                    <a:pt x="675" y="525"/>
                    <a:pt x="675" y="340"/>
                  </a:cubicBezTo>
                  <a:cubicBezTo>
                    <a:pt x="677" y="154"/>
                    <a:pt x="528" y="2"/>
                    <a:pt x="342" y="1"/>
                  </a:cubicBezTo>
                  <a:cubicBezTo>
                    <a:pt x="341" y="1"/>
                    <a:pt x="340" y="1"/>
                    <a:pt x="339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5307225" y="1118400"/>
              <a:ext cx="22100" cy="22100"/>
            </a:xfrm>
            <a:custGeom>
              <a:avLst/>
              <a:gdLst/>
              <a:ahLst/>
              <a:cxnLst/>
              <a:rect l="l" t="t" r="r" b="b"/>
              <a:pathLst>
                <a:path w="884" h="884" extrusionOk="0">
                  <a:moveTo>
                    <a:pt x="443" y="215"/>
                  </a:moveTo>
                  <a:cubicBezTo>
                    <a:pt x="568" y="215"/>
                    <a:pt x="669" y="318"/>
                    <a:pt x="671" y="443"/>
                  </a:cubicBezTo>
                  <a:cubicBezTo>
                    <a:pt x="671" y="570"/>
                    <a:pt x="568" y="671"/>
                    <a:pt x="443" y="671"/>
                  </a:cubicBezTo>
                  <a:cubicBezTo>
                    <a:pt x="316" y="671"/>
                    <a:pt x="213" y="570"/>
                    <a:pt x="213" y="443"/>
                  </a:cubicBezTo>
                  <a:cubicBezTo>
                    <a:pt x="213" y="317"/>
                    <a:pt x="316" y="215"/>
                    <a:pt x="443" y="215"/>
                  </a:cubicBez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4"/>
                    <a:pt x="443" y="884"/>
                  </a:cubicBezTo>
                  <a:cubicBezTo>
                    <a:pt x="685" y="884"/>
                    <a:pt x="882" y="686"/>
                    <a:pt x="883" y="443"/>
                  </a:cubicBezTo>
                  <a:cubicBezTo>
                    <a:pt x="883" y="199"/>
                    <a:pt x="685" y="1"/>
                    <a:pt x="44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5348700" y="1120975"/>
              <a:ext cx="16925" cy="16900"/>
            </a:xfrm>
            <a:custGeom>
              <a:avLst/>
              <a:gdLst/>
              <a:ahLst/>
              <a:cxnLst/>
              <a:rect l="l" t="t" r="r" b="b"/>
              <a:pathLst>
                <a:path w="677" h="676" extrusionOk="0">
                  <a:moveTo>
                    <a:pt x="337" y="1"/>
                  </a:moveTo>
                  <a:cubicBezTo>
                    <a:pt x="152" y="1"/>
                    <a:pt x="2" y="150"/>
                    <a:pt x="0" y="336"/>
                  </a:cubicBezTo>
                  <a:cubicBezTo>
                    <a:pt x="0" y="522"/>
                    <a:pt x="149" y="674"/>
                    <a:pt x="335" y="675"/>
                  </a:cubicBezTo>
                  <a:lnTo>
                    <a:pt x="340" y="675"/>
                  </a:lnTo>
                  <a:cubicBezTo>
                    <a:pt x="524" y="675"/>
                    <a:pt x="675" y="525"/>
                    <a:pt x="675" y="340"/>
                  </a:cubicBezTo>
                  <a:cubicBezTo>
                    <a:pt x="676" y="154"/>
                    <a:pt x="526" y="2"/>
                    <a:pt x="340" y="1"/>
                  </a:cubicBezTo>
                  <a:cubicBezTo>
                    <a:pt x="339" y="1"/>
                    <a:pt x="338" y="1"/>
                    <a:pt x="337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5346225" y="1118450"/>
              <a:ext cx="22225" cy="22050"/>
            </a:xfrm>
            <a:custGeom>
              <a:avLst/>
              <a:gdLst/>
              <a:ahLst/>
              <a:cxnLst/>
              <a:rect l="l" t="t" r="r" b="b"/>
              <a:pathLst>
                <a:path w="889" h="882" extrusionOk="0">
                  <a:moveTo>
                    <a:pt x="446" y="213"/>
                  </a:moveTo>
                  <a:cubicBezTo>
                    <a:pt x="571" y="213"/>
                    <a:pt x="674" y="315"/>
                    <a:pt x="675" y="441"/>
                  </a:cubicBezTo>
                  <a:cubicBezTo>
                    <a:pt x="675" y="563"/>
                    <a:pt x="579" y="664"/>
                    <a:pt x="455" y="669"/>
                  </a:cubicBezTo>
                  <a:cubicBezTo>
                    <a:pt x="452" y="669"/>
                    <a:pt x="450" y="669"/>
                    <a:pt x="447" y="669"/>
                  </a:cubicBezTo>
                  <a:cubicBezTo>
                    <a:pt x="325" y="669"/>
                    <a:pt x="224" y="572"/>
                    <a:pt x="220" y="450"/>
                  </a:cubicBezTo>
                  <a:cubicBezTo>
                    <a:pt x="214" y="323"/>
                    <a:pt x="312" y="218"/>
                    <a:pt x="439" y="213"/>
                  </a:cubicBezTo>
                  <a:lnTo>
                    <a:pt x="443" y="213"/>
                  </a:lnTo>
                  <a:cubicBezTo>
                    <a:pt x="444" y="213"/>
                    <a:pt x="445" y="213"/>
                    <a:pt x="446" y="213"/>
                  </a:cubicBezTo>
                  <a:close/>
                  <a:moveTo>
                    <a:pt x="444" y="0"/>
                  </a:moveTo>
                  <a:cubicBezTo>
                    <a:pt x="206" y="0"/>
                    <a:pt x="10" y="193"/>
                    <a:pt x="5" y="432"/>
                  </a:cubicBezTo>
                  <a:cubicBezTo>
                    <a:pt x="1" y="676"/>
                    <a:pt x="194" y="877"/>
                    <a:pt x="439" y="882"/>
                  </a:cubicBezTo>
                  <a:lnTo>
                    <a:pt x="443" y="882"/>
                  </a:lnTo>
                  <a:cubicBezTo>
                    <a:pt x="444" y="882"/>
                    <a:pt x="445" y="882"/>
                    <a:pt x="446" y="882"/>
                  </a:cubicBezTo>
                  <a:cubicBezTo>
                    <a:pt x="689" y="882"/>
                    <a:pt x="887" y="684"/>
                    <a:pt x="888" y="441"/>
                  </a:cubicBezTo>
                  <a:cubicBezTo>
                    <a:pt x="888" y="200"/>
                    <a:pt x="696" y="5"/>
                    <a:pt x="455" y="0"/>
                  </a:cubicBezTo>
                  <a:cubicBezTo>
                    <a:pt x="451" y="0"/>
                    <a:pt x="448" y="0"/>
                    <a:pt x="44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5387625" y="1120975"/>
              <a:ext cx="16975" cy="16900"/>
            </a:xfrm>
            <a:custGeom>
              <a:avLst/>
              <a:gdLst/>
              <a:ahLst/>
              <a:cxnLst/>
              <a:rect l="l" t="t" r="r" b="b"/>
              <a:pathLst>
                <a:path w="679" h="676" extrusionOk="0">
                  <a:moveTo>
                    <a:pt x="339" y="1"/>
                  </a:moveTo>
                  <a:cubicBezTo>
                    <a:pt x="154" y="1"/>
                    <a:pt x="4" y="150"/>
                    <a:pt x="2" y="336"/>
                  </a:cubicBezTo>
                  <a:cubicBezTo>
                    <a:pt x="1" y="522"/>
                    <a:pt x="151" y="674"/>
                    <a:pt x="337" y="675"/>
                  </a:cubicBezTo>
                  <a:lnTo>
                    <a:pt x="340" y="675"/>
                  </a:lnTo>
                  <a:cubicBezTo>
                    <a:pt x="341" y="675"/>
                    <a:pt x="342" y="675"/>
                    <a:pt x="343" y="675"/>
                  </a:cubicBezTo>
                  <a:cubicBezTo>
                    <a:pt x="526" y="675"/>
                    <a:pt x="675" y="527"/>
                    <a:pt x="677" y="342"/>
                  </a:cubicBezTo>
                  <a:lnTo>
                    <a:pt x="677" y="340"/>
                  </a:lnTo>
                  <a:cubicBezTo>
                    <a:pt x="678" y="154"/>
                    <a:pt x="528" y="2"/>
                    <a:pt x="342" y="1"/>
                  </a:cubicBezTo>
                  <a:cubicBezTo>
                    <a:pt x="341" y="1"/>
                    <a:pt x="340" y="1"/>
                    <a:pt x="339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5385100" y="1118450"/>
              <a:ext cx="22125" cy="22100"/>
            </a:xfrm>
            <a:custGeom>
              <a:avLst/>
              <a:gdLst/>
              <a:ahLst/>
              <a:cxnLst/>
              <a:rect l="l" t="t" r="r" b="b"/>
              <a:pathLst>
                <a:path w="885" h="884" extrusionOk="0">
                  <a:moveTo>
                    <a:pt x="443" y="213"/>
                  </a:moveTo>
                  <a:cubicBezTo>
                    <a:pt x="569" y="213"/>
                    <a:pt x="670" y="315"/>
                    <a:pt x="670" y="441"/>
                  </a:cubicBezTo>
                  <a:cubicBezTo>
                    <a:pt x="670" y="566"/>
                    <a:pt x="571" y="667"/>
                    <a:pt x="444" y="669"/>
                  </a:cubicBezTo>
                  <a:cubicBezTo>
                    <a:pt x="443" y="669"/>
                    <a:pt x="442" y="669"/>
                    <a:pt x="441" y="669"/>
                  </a:cubicBezTo>
                  <a:cubicBezTo>
                    <a:pt x="318" y="669"/>
                    <a:pt x="216" y="568"/>
                    <a:pt x="215" y="443"/>
                  </a:cubicBezTo>
                  <a:cubicBezTo>
                    <a:pt x="213" y="318"/>
                    <a:pt x="315" y="213"/>
                    <a:pt x="441" y="213"/>
                  </a:cubicBezTo>
                  <a:close/>
                  <a:moveTo>
                    <a:pt x="443" y="0"/>
                  </a:moveTo>
                  <a:cubicBezTo>
                    <a:pt x="200" y="0"/>
                    <a:pt x="2" y="196"/>
                    <a:pt x="2" y="440"/>
                  </a:cubicBezTo>
                  <a:cubicBezTo>
                    <a:pt x="0" y="682"/>
                    <a:pt x="197" y="882"/>
                    <a:pt x="441" y="882"/>
                  </a:cubicBezTo>
                  <a:lnTo>
                    <a:pt x="441" y="883"/>
                  </a:lnTo>
                  <a:lnTo>
                    <a:pt x="443" y="883"/>
                  </a:lnTo>
                  <a:cubicBezTo>
                    <a:pt x="687" y="883"/>
                    <a:pt x="885" y="685"/>
                    <a:pt x="885" y="441"/>
                  </a:cubicBezTo>
                  <a:cubicBezTo>
                    <a:pt x="885" y="198"/>
                    <a:pt x="688" y="0"/>
                    <a:pt x="446" y="0"/>
                  </a:cubicBezTo>
                  <a:cubicBezTo>
                    <a:pt x="445" y="0"/>
                    <a:pt x="444" y="0"/>
                    <a:pt x="44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5113700" y="1281400"/>
              <a:ext cx="178325" cy="178300"/>
            </a:xfrm>
            <a:custGeom>
              <a:avLst/>
              <a:gdLst/>
              <a:ahLst/>
              <a:cxnLst/>
              <a:rect l="l" t="t" r="r" b="b"/>
              <a:pathLst>
                <a:path w="7133" h="7132" extrusionOk="0">
                  <a:moveTo>
                    <a:pt x="3567" y="1"/>
                  </a:moveTo>
                  <a:cubicBezTo>
                    <a:pt x="1597" y="1"/>
                    <a:pt x="1" y="1597"/>
                    <a:pt x="1" y="3567"/>
                  </a:cubicBezTo>
                  <a:cubicBezTo>
                    <a:pt x="1" y="5535"/>
                    <a:pt x="1597" y="7131"/>
                    <a:pt x="3567" y="7131"/>
                  </a:cubicBezTo>
                  <a:cubicBezTo>
                    <a:pt x="5535" y="7131"/>
                    <a:pt x="7133" y="5535"/>
                    <a:pt x="7133" y="3567"/>
                  </a:cubicBezTo>
                  <a:cubicBezTo>
                    <a:pt x="7133" y="1597"/>
                    <a:pt x="5535" y="1"/>
                    <a:pt x="3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5110825" y="1278800"/>
              <a:ext cx="183800" cy="183725"/>
            </a:xfrm>
            <a:custGeom>
              <a:avLst/>
              <a:gdLst/>
              <a:ahLst/>
              <a:cxnLst/>
              <a:rect l="l" t="t" r="r" b="b"/>
              <a:pathLst>
                <a:path w="7352" h="7349" extrusionOk="0">
                  <a:moveTo>
                    <a:pt x="3679" y="215"/>
                  </a:moveTo>
                  <a:cubicBezTo>
                    <a:pt x="5589" y="218"/>
                    <a:pt x="7136" y="1765"/>
                    <a:pt x="7137" y="3674"/>
                  </a:cubicBezTo>
                  <a:lnTo>
                    <a:pt x="7137" y="3678"/>
                  </a:lnTo>
                  <a:cubicBezTo>
                    <a:pt x="7137" y="5589"/>
                    <a:pt x="5587" y="7137"/>
                    <a:pt x="3677" y="7137"/>
                  </a:cubicBezTo>
                  <a:cubicBezTo>
                    <a:pt x="3676" y="7137"/>
                    <a:pt x="3675" y="7137"/>
                    <a:pt x="3674" y="7137"/>
                  </a:cubicBezTo>
                  <a:cubicBezTo>
                    <a:pt x="1762" y="7137"/>
                    <a:pt x="215" y="5586"/>
                    <a:pt x="215" y="3674"/>
                  </a:cubicBezTo>
                  <a:cubicBezTo>
                    <a:pt x="217" y="1762"/>
                    <a:pt x="1767" y="215"/>
                    <a:pt x="3679" y="215"/>
                  </a:cubicBezTo>
                  <a:close/>
                  <a:moveTo>
                    <a:pt x="3677" y="1"/>
                  </a:moveTo>
                  <a:cubicBezTo>
                    <a:pt x="3676" y="1"/>
                    <a:pt x="3675" y="1"/>
                    <a:pt x="3674" y="1"/>
                  </a:cubicBezTo>
                  <a:cubicBezTo>
                    <a:pt x="1645" y="1"/>
                    <a:pt x="1" y="1647"/>
                    <a:pt x="2" y="3677"/>
                  </a:cubicBezTo>
                  <a:cubicBezTo>
                    <a:pt x="4" y="5705"/>
                    <a:pt x="1648" y="7349"/>
                    <a:pt x="3676" y="7349"/>
                  </a:cubicBezTo>
                  <a:cubicBezTo>
                    <a:pt x="3677" y="7349"/>
                    <a:pt x="3678" y="7349"/>
                    <a:pt x="3679" y="7349"/>
                  </a:cubicBezTo>
                  <a:cubicBezTo>
                    <a:pt x="5707" y="7347"/>
                    <a:pt x="7350" y="5702"/>
                    <a:pt x="7352" y="3674"/>
                  </a:cubicBezTo>
                  <a:lnTo>
                    <a:pt x="7352" y="3672"/>
                  </a:lnTo>
                  <a:cubicBezTo>
                    <a:pt x="7350" y="1644"/>
                    <a:pt x="5705" y="1"/>
                    <a:pt x="367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5193725" y="1281450"/>
              <a:ext cx="18150" cy="92250"/>
            </a:xfrm>
            <a:custGeom>
              <a:avLst/>
              <a:gdLst/>
              <a:ahLst/>
              <a:cxnLst/>
              <a:rect l="l" t="t" r="r" b="b"/>
              <a:pathLst>
                <a:path w="726" h="3690" extrusionOk="0">
                  <a:moveTo>
                    <a:pt x="363" y="1"/>
                  </a:moveTo>
                  <a:cubicBezTo>
                    <a:pt x="242" y="1"/>
                    <a:pt x="121" y="7"/>
                    <a:pt x="1" y="20"/>
                  </a:cubicBezTo>
                  <a:lnTo>
                    <a:pt x="1" y="3690"/>
                  </a:lnTo>
                  <a:lnTo>
                    <a:pt x="726" y="3690"/>
                  </a:lnTo>
                  <a:lnTo>
                    <a:pt x="726" y="20"/>
                  </a:lnTo>
                  <a:cubicBezTo>
                    <a:pt x="605" y="7"/>
                    <a:pt x="484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5191025" y="1278775"/>
              <a:ext cx="23550" cy="97650"/>
            </a:xfrm>
            <a:custGeom>
              <a:avLst/>
              <a:gdLst/>
              <a:ahLst/>
              <a:cxnLst/>
              <a:rect l="l" t="t" r="r" b="b"/>
              <a:pathLst>
                <a:path w="942" h="3906" extrusionOk="0">
                  <a:moveTo>
                    <a:pt x="471" y="217"/>
                  </a:moveTo>
                  <a:cubicBezTo>
                    <a:pt x="557" y="217"/>
                    <a:pt x="642" y="220"/>
                    <a:pt x="727" y="225"/>
                  </a:cubicBezTo>
                  <a:lnTo>
                    <a:pt x="727" y="3693"/>
                  </a:lnTo>
                  <a:lnTo>
                    <a:pt x="214" y="3693"/>
                  </a:lnTo>
                  <a:lnTo>
                    <a:pt x="214" y="225"/>
                  </a:lnTo>
                  <a:cubicBezTo>
                    <a:pt x="300" y="220"/>
                    <a:pt x="386" y="217"/>
                    <a:pt x="471" y="217"/>
                  </a:cubicBezTo>
                  <a:close/>
                  <a:moveTo>
                    <a:pt x="471" y="1"/>
                  </a:moveTo>
                  <a:cubicBezTo>
                    <a:pt x="346" y="1"/>
                    <a:pt x="222" y="8"/>
                    <a:pt x="98" y="21"/>
                  </a:cubicBezTo>
                  <a:cubicBezTo>
                    <a:pt x="43" y="26"/>
                    <a:pt x="0" y="72"/>
                    <a:pt x="2" y="127"/>
                  </a:cubicBezTo>
                  <a:lnTo>
                    <a:pt x="2" y="3798"/>
                  </a:lnTo>
                  <a:cubicBezTo>
                    <a:pt x="2" y="3858"/>
                    <a:pt x="49" y="3906"/>
                    <a:pt x="109" y="3906"/>
                  </a:cubicBezTo>
                  <a:lnTo>
                    <a:pt x="835" y="3906"/>
                  </a:lnTo>
                  <a:cubicBezTo>
                    <a:pt x="895" y="3904"/>
                    <a:pt x="941" y="3855"/>
                    <a:pt x="940" y="3797"/>
                  </a:cubicBezTo>
                  <a:lnTo>
                    <a:pt x="940" y="127"/>
                  </a:lnTo>
                  <a:cubicBezTo>
                    <a:pt x="941" y="72"/>
                    <a:pt x="899" y="24"/>
                    <a:pt x="844" y="21"/>
                  </a:cubicBezTo>
                  <a:cubicBezTo>
                    <a:pt x="720" y="8"/>
                    <a:pt x="595" y="1"/>
                    <a:pt x="47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4806500" y="953125"/>
              <a:ext cx="170050" cy="324050"/>
            </a:xfrm>
            <a:custGeom>
              <a:avLst/>
              <a:gdLst/>
              <a:ahLst/>
              <a:cxnLst/>
              <a:rect l="l" t="t" r="r" b="b"/>
              <a:pathLst>
                <a:path w="6802" h="12962" extrusionOk="0">
                  <a:moveTo>
                    <a:pt x="6162" y="1"/>
                  </a:moveTo>
                  <a:lnTo>
                    <a:pt x="2678" y="3326"/>
                  </a:lnTo>
                  <a:lnTo>
                    <a:pt x="227" y="10790"/>
                  </a:lnTo>
                  <a:cubicBezTo>
                    <a:pt x="0" y="11667"/>
                    <a:pt x="486" y="12571"/>
                    <a:pt x="1342" y="12865"/>
                  </a:cubicBezTo>
                  <a:cubicBezTo>
                    <a:pt x="1530" y="12930"/>
                    <a:pt x="1721" y="12961"/>
                    <a:pt x="1909" y="12961"/>
                  </a:cubicBezTo>
                  <a:cubicBezTo>
                    <a:pt x="2612" y="12961"/>
                    <a:pt x="3271" y="12533"/>
                    <a:pt x="3535" y="11841"/>
                  </a:cubicBezTo>
                  <a:lnTo>
                    <a:pt x="6802" y="4448"/>
                  </a:lnTo>
                  <a:lnTo>
                    <a:pt x="616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4803700" y="950650"/>
              <a:ext cx="175550" cy="329300"/>
            </a:xfrm>
            <a:custGeom>
              <a:avLst/>
              <a:gdLst/>
              <a:ahLst/>
              <a:cxnLst/>
              <a:rect l="l" t="t" r="r" b="b"/>
              <a:pathLst>
                <a:path w="7022" h="13172" extrusionOk="0">
                  <a:moveTo>
                    <a:pt x="6199" y="322"/>
                  </a:moveTo>
                  <a:lnTo>
                    <a:pt x="6808" y="4534"/>
                  </a:lnTo>
                  <a:lnTo>
                    <a:pt x="3544" y="11904"/>
                  </a:lnTo>
                  <a:cubicBezTo>
                    <a:pt x="3300" y="12552"/>
                    <a:pt x="2682" y="12960"/>
                    <a:pt x="2018" y="12960"/>
                  </a:cubicBezTo>
                  <a:cubicBezTo>
                    <a:pt x="1885" y="12960"/>
                    <a:pt x="1750" y="12943"/>
                    <a:pt x="1616" y="12909"/>
                  </a:cubicBezTo>
                  <a:cubicBezTo>
                    <a:pt x="742" y="12686"/>
                    <a:pt x="215" y="11799"/>
                    <a:pt x="437" y="10926"/>
                  </a:cubicBezTo>
                  <a:lnTo>
                    <a:pt x="2880" y="3483"/>
                  </a:lnTo>
                  <a:lnTo>
                    <a:pt x="6199" y="322"/>
                  </a:lnTo>
                  <a:close/>
                  <a:moveTo>
                    <a:pt x="6270" y="0"/>
                  </a:moveTo>
                  <a:cubicBezTo>
                    <a:pt x="6243" y="0"/>
                    <a:pt x="6217" y="10"/>
                    <a:pt x="6196" y="30"/>
                  </a:cubicBezTo>
                  <a:lnTo>
                    <a:pt x="2715" y="3346"/>
                  </a:lnTo>
                  <a:cubicBezTo>
                    <a:pt x="2702" y="3359"/>
                    <a:pt x="2693" y="3374"/>
                    <a:pt x="2687" y="3391"/>
                  </a:cubicBezTo>
                  <a:lnTo>
                    <a:pt x="235" y="10865"/>
                  </a:lnTo>
                  <a:cubicBezTo>
                    <a:pt x="1" y="11796"/>
                    <a:pt x="514" y="12751"/>
                    <a:pt x="1420" y="13069"/>
                  </a:cubicBezTo>
                  <a:cubicBezTo>
                    <a:pt x="1616" y="13136"/>
                    <a:pt x="1822" y="13170"/>
                    <a:pt x="2027" y="13171"/>
                  </a:cubicBezTo>
                  <a:lnTo>
                    <a:pt x="2027" y="13170"/>
                  </a:lnTo>
                  <a:cubicBezTo>
                    <a:pt x="2030" y="13170"/>
                    <a:pt x="2032" y="13170"/>
                    <a:pt x="2034" y="13170"/>
                  </a:cubicBezTo>
                  <a:cubicBezTo>
                    <a:pt x="2795" y="13170"/>
                    <a:pt x="3478" y="12700"/>
                    <a:pt x="3748" y="11989"/>
                  </a:cubicBezTo>
                  <a:lnTo>
                    <a:pt x="7015" y="4595"/>
                  </a:lnTo>
                  <a:cubicBezTo>
                    <a:pt x="7021" y="4577"/>
                    <a:pt x="7021" y="4556"/>
                    <a:pt x="7015" y="4539"/>
                  </a:cubicBezTo>
                  <a:lnTo>
                    <a:pt x="6376" y="91"/>
                  </a:lnTo>
                  <a:cubicBezTo>
                    <a:pt x="6372" y="52"/>
                    <a:pt x="6344" y="18"/>
                    <a:pt x="6305" y="6"/>
                  </a:cubicBezTo>
                  <a:cubicBezTo>
                    <a:pt x="6293" y="2"/>
                    <a:pt x="6282" y="0"/>
                    <a:pt x="627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4849300" y="870200"/>
              <a:ext cx="111225" cy="184800"/>
            </a:xfrm>
            <a:custGeom>
              <a:avLst/>
              <a:gdLst/>
              <a:ahLst/>
              <a:cxnLst/>
              <a:rect l="l" t="t" r="r" b="b"/>
              <a:pathLst>
                <a:path w="4449" h="7392" extrusionOk="0">
                  <a:moveTo>
                    <a:pt x="3936" y="1"/>
                  </a:moveTo>
                  <a:cubicBezTo>
                    <a:pt x="3936" y="1"/>
                    <a:pt x="1823" y="376"/>
                    <a:pt x="912" y="2410"/>
                  </a:cubicBezTo>
                  <a:cubicBezTo>
                    <a:pt x="1" y="4445"/>
                    <a:pt x="912" y="7392"/>
                    <a:pt x="912" y="7392"/>
                  </a:cubicBezTo>
                  <a:lnTo>
                    <a:pt x="1607" y="7392"/>
                  </a:lnTo>
                  <a:lnTo>
                    <a:pt x="4448" y="3321"/>
                  </a:lnTo>
                  <a:lnTo>
                    <a:pt x="3936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4846700" y="867525"/>
              <a:ext cx="116425" cy="190150"/>
            </a:xfrm>
            <a:custGeom>
              <a:avLst/>
              <a:gdLst/>
              <a:ahLst/>
              <a:cxnLst/>
              <a:rect l="l" t="t" r="r" b="b"/>
              <a:pathLst>
                <a:path w="4657" h="7606" extrusionOk="0">
                  <a:moveTo>
                    <a:pt x="3942" y="236"/>
                  </a:moveTo>
                  <a:lnTo>
                    <a:pt x="4429" y="3403"/>
                  </a:lnTo>
                  <a:lnTo>
                    <a:pt x="1656" y="7392"/>
                  </a:lnTo>
                  <a:lnTo>
                    <a:pt x="1095" y="7392"/>
                  </a:lnTo>
                  <a:cubicBezTo>
                    <a:pt x="965" y="6923"/>
                    <a:pt x="309" y="4357"/>
                    <a:pt x="1101" y="2560"/>
                  </a:cubicBezTo>
                  <a:cubicBezTo>
                    <a:pt x="1863" y="860"/>
                    <a:pt x="3516" y="344"/>
                    <a:pt x="3942" y="236"/>
                  </a:cubicBezTo>
                  <a:close/>
                  <a:moveTo>
                    <a:pt x="4039" y="1"/>
                  </a:moveTo>
                  <a:cubicBezTo>
                    <a:pt x="4031" y="1"/>
                    <a:pt x="4024" y="1"/>
                    <a:pt x="4016" y="3"/>
                  </a:cubicBezTo>
                  <a:cubicBezTo>
                    <a:pt x="3995" y="5"/>
                    <a:pt x="1826" y="428"/>
                    <a:pt x="913" y="2475"/>
                  </a:cubicBezTo>
                  <a:cubicBezTo>
                    <a:pt x="0" y="4522"/>
                    <a:pt x="874" y="7409"/>
                    <a:pt x="913" y="7531"/>
                  </a:cubicBezTo>
                  <a:cubicBezTo>
                    <a:pt x="928" y="7576"/>
                    <a:pt x="970" y="7606"/>
                    <a:pt x="1016" y="7606"/>
                  </a:cubicBezTo>
                  <a:lnTo>
                    <a:pt x="1711" y="7606"/>
                  </a:lnTo>
                  <a:cubicBezTo>
                    <a:pt x="1744" y="7604"/>
                    <a:pt x="1775" y="7588"/>
                    <a:pt x="1795" y="7560"/>
                  </a:cubicBezTo>
                  <a:lnTo>
                    <a:pt x="4634" y="3489"/>
                  </a:lnTo>
                  <a:cubicBezTo>
                    <a:pt x="4649" y="3467"/>
                    <a:pt x="4656" y="3440"/>
                    <a:pt x="4652" y="3413"/>
                  </a:cubicBezTo>
                  <a:lnTo>
                    <a:pt x="4140" y="90"/>
                  </a:lnTo>
                  <a:cubicBezTo>
                    <a:pt x="4135" y="63"/>
                    <a:pt x="4120" y="36"/>
                    <a:pt x="4098" y="20"/>
                  </a:cubicBezTo>
                  <a:cubicBezTo>
                    <a:pt x="4080" y="8"/>
                    <a:pt x="4060" y="1"/>
                    <a:pt x="403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4777125" y="868525"/>
              <a:ext cx="129800" cy="413025"/>
            </a:xfrm>
            <a:custGeom>
              <a:avLst/>
              <a:gdLst/>
              <a:ahLst/>
              <a:cxnLst/>
              <a:rect l="l" t="t" r="r" b="b"/>
              <a:pathLst>
                <a:path w="5192" h="16521" extrusionOk="0">
                  <a:moveTo>
                    <a:pt x="3379" y="1"/>
                  </a:moveTo>
                  <a:lnTo>
                    <a:pt x="1281" y="14"/>
                  </a:lnTo>
                  <a:lnTo>
                    <a:pt x="1280" y="14"/>
                  </a:lnTo>
                  <a:cubicBezTo>
                    <a:pt x="1280" y="14"/>
                    <a:pt x="1" y="9335"/>
                    <a:pt x="263" y="10513"/>
                  </a:cubicBezTo>
                  <a:cubicBezTo>
                    <a:pt x="525" y="11690"/>
                    <a:pt x="1013" y="15387"/>
                    <a:pt x="1603" y="15975"/>
                  </a:cubicBezTo>
                  <a:cubicBezTo>
                    <a:pt x="1911" y="16285"/>
                    <a:pt x="2500" y="16520"/>
                    <a:pt x="3090" y="16520"/>
                  </a:cubicBezTo>
                  <a:cubicBezTo>
                    <a:pt x="3626" y="16520"/>
                    <a:pt x="4163" y="16326"/>
                    <a:pt x="4494" y="15816"/>
                  </a:cubicBezTo>
                  <a:cubicBezTo>
                    <a:pt x="5190" y="14744"/>
                    <a:pt x="5191" y="10513"/>
                    <a:pt x="5085" y="9442"/>
                  </a:cubicBezTo>
                  <a:cubicBezTo>
                    <a:pt x="4978" y="8371"/>
                    <a:pt x="3379" y="1"/>
                    <a:pt x="3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4774375" y="865875"/>
              <a:ext cx="135775" cy="418325"/>
            </a:xfrm>
            <a:custGeom>
              <a:avLst/>
              <a:gdLst/>
              <a:ahLst/>
              <a:cxnLst/>
              <a:rect l="l" t="t" r="r" b="b"/>
              <a:pathLst>
                <a:path w="5431" h="16733" extrusionOk="0">
                  <a:moveTo>
                    <a:pt x="3407" y="217"/>
                  </a:moveTo>
                  <a:cubicBezTo>
                    <a:pt x="3578" y="1112"/>
                    <a:pt x="4994" y="8565"/>
                    <a:pt x="5094" y="9561"/>
                  </a:cubicBezTo>
                  <a:cubicBezTo>
                    <a:pt x="5207" y="10693"/>
                    <a:pt x="5183" y="14850"/>
                    <a:pt x="4521" y="15867"/>
                  </a:cubicBezTo>
                  <a:cubicBezTo>
                    <a:pt x="4271" y="16239"/>
                    <a:pt x="3863" y="16476"/>
                    <a:pt x="3416" y="16507"/>
                  </a:cubicBezTo>
                  <a:cubicBezTo>
                    <a:pt x="3339" y="16516"/>
                    <a:pt x="3261" y="16520"/>
                    <a:pt x="3184" y="16520"/>
                  </a:cubicBezTo>
                  <a:cubicBezTo>
                    <a:pt x="2677" y="16520"/>
                    <a:pt x="2182" y="16339"/>
                    <a:pt x="1793" y="16006"/>
                  </a:cubicBezTo>
                  <a:cubicBezTo>
                    <a:pt x="1367" y="15595"/>
                    <a:pt x="985" y="13386"/>
                    <a:pt x="727" y="11929"/>
                  </a:cubicBezTo>
                  <a:cubicBezTo>
                    <a:pt x="632" y="11378"/>
                    <a:pt x="545" y="10901"/>
                    <a:pt x="477" y="10593"/>
                  </a:cubicBezTo>
                  <a:cubicBezTo>
                    <a:pt x="230" y="9508"/>
                    <a:pt x="1352" y="1192"/>
                    <a:pt x="1483" y="223"/>
                  </a:cubicBezTo>
                  <a:lnTo>
                    <a:pt x="3407" y="217"/>
                  </a:lnTo>
                  <a:close/>
                  <a:moveTo>
                    <a:pt x="3489" y="1"/>
                  </a:moveTo>
                  <a:lnTo>
                    <a:pt x="1390" y="13"/>
                  </a:lnTo>
                  <a:cubicBezTo>
                    <a:pt x="1338" y="13"/>
                    <a:pt x="1293" y="53"/>
                    <a:pt x="1285" y="105"/>
                  </a:cubicBezTo>
                  <a:cubicBezTo>
                    <a:pt x="1232" y="486"/>
                    <a:pt x="0" y="9459"/>
                    <a:pt x="268" y="10642"/>
                  </a:cubicBezTo>
                  <a:cubicBezTo>
                    <a:pt x="337" y="10946"/>
                    <a:pt x="422" y="11418"/>
                    <a:pt x="519" y="11966"/>
                  </a:cubicBezTo>
                  <a:cubicBezTo>
                    <a:pt x="879" y="14009"/>
                    <a:pt x="1211" y="15732"/>
                    <a:pt x="1638" y="16159"/>
                  </a:cubicBezTo>
                  <a:cubicBezTo>
                    <a:pt x="2064" y="16529"/>
                    <a:pt x="2610" y="16732"/>
                    <a:pt x="3174" y="16732"/>
                  </a:cubicBezTo>
                  <a:cubicBezTo>
                    <a:pt x="3184" y="16732"/>
                    <a:pt x="3195" y="16732"/>
                    <a:pt x="3205" y="16732"/>
                  </a:cubicBezTo>
                  <a:cubicBezTo>
                    <a:pt x="3290" y="16732"/>
                    <a:pt x="3357" y="16728"/>
                    <a:pt x="3432" y="16722"/>
                  </a:cubicBezTo>
                  <a:cubicBezTo>
                    <a:pt x="3946" y="16686"/>
                    <a:pt x="4414" y="16410"/>
                    <a:pt x="4695" y="15980"/>
                  </a:cubicBezTo>
                  <a:cubicBezTo>
                    <a:pt x="5431" y="14850"/>
                    <a:pt x="5396" y="10482"/>
                    <a:pt x="5301" y="9538"/>
                  </a:cubicBezTo>
                  <a:cubicBezTo>
                    <a:pt x="5194" y="8473"/>
                    <a:pt x="3659" y="430"/>
                    <a:pt x="3595" y="87"/>
                  </a:cubicBezTo>
                  <a:cubicBezTo>
                    <a:pt x="3583" y="38"/>
                    <a:pt x="3540" y="2"/>
                    <a:pt x="348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4781600" y="1058025"/>
              <a:ext cx="70450" cy="172150"/>
            </a:xfrm>
            <a:custGeom>
              <a:avLst/>
              <a:gdLst/>
              <a:ahLst/>
              <a:cxnLst/>
              <a:rect l="l" t="t" r="r" b="b"/>
              <a:pathLst>
                <a:path w="2818" h="6886" extrusionOk="0">
                  <a:moveTo>
                    <a:pt x="200" y="1"/>
                  </a:moveTo>
                  <a:cubicBezTo>
                    <a:pt x="67" y="1409"/>
                    <a:pt x="0" y="2559"/>
                    <a:pt x="84" y="2933"/>
                  </a:cubicBezTo>
                  <a:cubicBezTo>
                    <a:pt x="259" y="3701"/>
                    <a:pt x="523" y="5537"/>
                    <a:pt x="849" y="6886"/>
                  </a:cubicBezTo>
                  <a:lnTo>
                    <a:pt x="2817" y="6886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4779175" y="1054875"/>
              <a:ext cx="75700" cy="177975"/>
            </a:xfrm>
            <a:custGeom>
              <a:avLst/>
              <a:gdLst/>
              <a:ahLst/>
              <a:cxnLst/>
              <a:rect l="l" t="t" r="r" b="b"/>
              <a:pathLst>
                <a:path w="3028" h="7119" extrusionOk="0">
                  <a:moveTo>
                    <a:pt x="2809" y="225"/>
                  </a:moveTo>
                  <a:lnTo>
                    <a:pt x="2809" y="6906"/>
                  </a:lnTo>
                  <a:lnTo>
                    <a:pt x="1032" y="6906"/>
                  </a:lnTo>
                  <a:cubicBezTo>
                    <a:pt x="845" y="6112"/>
                    <a:pt x="674" y="5149"/>
                    <a:pt x="535" y="4370"/>
                  </a:cubicBezTo>
                  <a:cubicBezTo>
                    <a:pt x="440" y="3819"/>
                    <a:pt x="353" y="3344"/>
                    <a:pt x="286" y="3035"/>
                  </a:cubicBezTo>
                  <a:cubicBezTo>
                    <a:pt x="237" y="2822"/>
                    <a:pt x="218" y="2159"/>
                    <a:pt x="395" y="225"/>
                  </a:cubicBezTo>
                  <a:close/>
                  <a:moveTo>
                    <a:pt x="297" y="0"/>
                  </a:moveTo>
                  <a:cubicBezTo>
                    <a:pt x="242" y="0"/>
                    <a:pt x="196" y="42"/>
                    <a:pt x="190" y="97"/>
                  </a:cubicBezTo>
                  <a:cubicBezTo>
                    <a:pt x="36" y="1766"/>
                    <a:pt x="1" y="2738"/>
                    <a:pt x="76" y="3082"/>
                  </a:cubicBezTo>
                  <a:cubicBezTo>
                    <a:pt x="145" y="3388"/>
                    <a:pt x="230" y="3858"/>
                    <a:pt x="327" y="4406"/>
                  </a:cubicBezTo>
                  <a:cubicBezTo>
                    <a:pt x="470" y="5217"/>
                    <a:pt x="645" y="6224"/>
                    <a:pt x="845" y="7038"/>
                  </a:cubicBezTo>
                  <a:cubicBezTo>
                    <a:pt x="855" y="7086"/>
                    <a:pt x="898" y="7119"/>
                    <a:pt x="946" y="7119"/>
                  </a:cubicBezTo>
                  <a:lnTo>
                    <a:pt x="2926" y="7119"/>
                  </a:lnTo>
                  <a:cubicBezTo>
                    <a:pt x="2984" y="7113"/>
                    <a:pt x="3028" y="7061"/>
                    <a:pt x="3022" y="7001"/>
                  </a:cubicBezTo>
                  <a:lnTo>
                    <a:pt x="3022" y="107"/>
                  </a:lnTo>
                  <a:cubicBezTo>
                    <a:pt x="3022" y="48"/>
                    <a:pt x="2974" y="0"/>
                    <a:pt x="291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4808425" y="857500"/>
              <a:ext cx="54575" cy="22100"/>
            </a:xfrm>
            <a:custGeom>
              <a:avLst/>
              <a:gdLst/>
              <a:ahLst/>
              <a:cxnLst/>
              <a:rect l="l" t="t" r="r" b="b"/>
              <a:pathLst>
                <a:path w="2183" h="884" extrusionOk="0">
                  <a:moveTo>
                    <a:pt x="111" y="1"/>
                  </a:moveTo>
                  <a:lnTo>
                    <a:pt x="1" y="747"/>
                  </a:lnTo>
                  <a:lnTo>
                    <a:pt x="2182" y="884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4805825" y="854675"/>
              <a:ext cx="60100" cy="27450"/>
            </a:xfrm>
            <a:custGeom>
              <a:avLst/>
              <a:gdLst/>
              <a:ahLst/>
              <a:cxnLst/>
              <a:rect l="l" t="t" r="r" b="b"/>
              <a:pathLst>
                <a:path w="2404" h="1098" extrusionOk="0">
                  <a:moveTo>
                    <a:pt x="2058" y="214"/>
                  </a:moveTo>
                  <a:lnTo>
                    <a:pt x="2161" y="878"/>
                  </a:lnTo>
                  <a:lnTo>
                    <a:pt x="227" y="754"/>
                  </a:lnTo>
                  <a:lnTo>
                    <a:pt x="307" y="214"/>
                  </a:lnTo>
                  <a:close/>
                  <a:moveTo>
                    <a:pt x="222" y="1"/>
                  </a:moveTo>
                  <a:cubicBezTo>
                    <a:pt x="169" y="1"/>
                    <a:pt x="124" y="38"/>
                    <a:pt x="115" y="90"/>
                  </a:cubicBezTo>
                  <a:lnTo>
                    <a:pt x="5" y="836"/>
                  </a:lnTo>
                  <a:cubicBezTo>
                    <a:pt x="1" y="866"/>
                    <a:pt x="8" y="897"/>
                    <a:pt x="27" y="919"/>
                  </a:cubicBezTo>
                  <a:cubicBezTo>
                    <a:pt x="47" y="943"/>
                    <a:pt x="75" y="958"/>
                    <a:pt x="105" y="961"/>
                  </a:cubicBezTo>
                  <a:lnTo>
                    <a:pt x="2286" y="1097"/>
                  </a:lnTo>
                  <a:cubicBezTo>
                    <a:pt x="2289" y="1097"/>
                    <a:pt x="2293" y="1097"/>
                    <a:pt x="2296" y="1097"/>
                  </a:cubicBezTo>
                  <a:cubicBezTo>
                    <a:pt x="2325" y="1097"/>
                    <a:pt x="2352" y="1085"/>
                    <a:pt x="2371" y="1062"/>
                  </a:cubicBezTo>
                  <a:cubicBezTo>
                    <a:pt x="2393" y="1040"/>
                    <a:pt x="2404" y="1007"/>
                    <a:pt x="2399" y="976"/>
                  </a:cubicBezTo>
                  <a:lnTo>
                    <a:pt x="2261" y="90"/>
                  </a:lnTo>
                  <a:cubicBezTo>
                    <a:pt x="2252" y="39"/>
                    <a:pt x="2209" y="1"/>
                    <a:pt x="215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4774550" y="754150"/>
              <a:ext cx="101625" cy="115875"/>
            </a:xfrm>
            <a:custGeom>
              <a:avLst/>
              <a:gdLst/>
              <a:ahLst/>
              <a:cxnLst/>
              <a:rect l="l" t="t" r="r" b="b"/>
              <a:pathLst>
                <a:path w="4065" h="4635" extrusionOk="0">
                  <a:moveTo>
                    <a:pt x="3040" y="0"/>
                  </a:moveTo>
                  <a:cubicBezTo>
                    <a:pt x="3040" y="0"/>
                    <a:pt x="1079" y="1080"/>
                    <a:pt x="610" y="1796"/>
                  </a:cubicBezTo>
                  <a:cubicBezTo>
                    <a:pt x="139" y="2512"/>
                    <a:pt x="1" y="3593"/>
                    <a:pt x="527" y="4355"/>
                  </a:cubicBezTo>
                  <a:cubicBezTo>
                    <a:pt x="667" y="4560"/>
                    <a:pt x="900" y="4634"/>
                    <a:pt x="1166" y="4634"/>
                  </a:cubicBezTo>
                  <a:cubicBezTo>
                    <a:pt x="1890" y="4634"/>
                    <a:pt x="2857" y="4080"/>
                    <a:pt x="2857" y="4080"/>
                  </a:cubicBezTo>
                  <a:lnTo>
                    <a:pt x="4064" y="1492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4770850" y="751200"/>
              <a:ext cx="107950" cy="121650"/>
            </a:xfrm>
            <a:custGeom>
              <a:avLst/>
              <a:gdLst/>
              <a:ahLst/>
              <a:cxnLst/>
              <a:rect l="l" t="t" r="r" b="b"/>
              <a:pathLst>
                <a:path w="4318" h="4866" extrusionOk="0">
                  <a:moveTo>
                    <a:pt x="3157" y="248"/>
                  </a:moveTo>
                  <a:lnTo>
                    <a:pt x="4089" y="1610"/>
                  </a:lnTo>
                  <a:lnTo>
                    <a:pt x="2914" y="4111"/>
                  </a:lnTo>
                  <a:cubicBezTo>
                    <a:pt x="2569" y="4314"/>
                    <a:pt x="1855" y="4642"/>
                    <a:pt x="1321" y="4642"/>
                  </a:cubicBezTo>
                  <a:cubicBezTo>
                    <a:pt x="1082" y="4642"/>
                    <a:pt x="880" y="4576"/>
                    <a:pt x="762" y="4405"/>
                  </a:cubicBezTo>
                  <a:cubicBezTo>
                    <a:pt x="231" y="3622"/>
                    <a:pt x="457" y="2551"/>
                    <a:pt x="847" y="1954"/>
                  </a:cubicBezTo>
                  <a:cubicBezTo>
                    <a:pt x="1237" y="1357"/>
                    <a:pt x="2778" y="461"/>
                    <a:pt x="3157" y="248"/>
                  </a:cubicBezTo>
                  <a:close/>
                  <a:moveTo>
                    <a:pt x="3187" y="0"/>
                  </a:moveTo>
                  <a:cubicBezTo>
                    <a:pt x="3170" y="0"/>
                    <a:pt x="3153" y="4"/>
                    <a:pt x="3137" y="12"/>
                  </a:cubicBezTo>
                  <a:cubicBezTo>
                    <a:pt x="3057" y="59"/>
                    <a:pt x="1148" y="1114"/>
                    <a:pt x="667" y="1845"/>
                  </a:cubicBezTo>
                  <a:cubicBezTo>
                    <a:pt x="217" y="2533"/>
                    <a:pt x="0" y="3668"/>
                    <a:pt x="587" y="4534"/>
                  </a:cubicBezTo>
                  <a:cubicBezTo>
                    <a:pt x="743" y="4744"/>
                    <a:pt x="990" y="4866"/>
                    <a:pt x="1248" y="4866"/>
                  </a:cubicBezTo>
                  <a:cubicBezTo>
                    <a:pt x="1270" y="4866"/>
                    <a:pt x="1291" y="4865"/>
                    <a:pt x="1313" y="4863"/>
                  </a:cubicBezTo>
                  <a:lnTo>
                    <a:pt x="1313" y="4862"/>
                  </a:lnTo>
                  <a:cubicBezTo>
                    <a:pt x="2056" y="4862"/>
                    <a:pt x="3005" y="4321"/>
                    <a:pt x="3042" y="4289"/>
                  </a:cubicBezTo>
                  <a:cubicBezTo>
                    <a:pt x="3060" y="4277"/>
                    <a:pt x="3073" y="4260"/>
                    <a:pt x="3084" y="4242"/>
                  </a:cubicBezTo>
                  <a:lnTo>
                    <a:pt x="4300" y="1644"/>
                  </a:lnTo>
                  <a:cubicBezTo>
                    <a:pt x="4318" y="1612"/>
                    <a:pt x="4318" y="1573"/>
                    <a:pt x="4300" y="1540"/>
                  </a:cubicBezTo>
                  <a:lnTo>
                    <a:pt x="3276" y="47"/>
                  </a:lnTo>
                  <a:cubicBezTo>
                    <a:pt x="3255" y="17"/>
                    <a:pt x="3221" y="0"/>
                    <a:pt x="318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4832700" y="757875"/>
              <a:ext cx="73175" cy="103125"/>
            </a:xfrm>
            <a:custGeom>
              <a:avLst/>
              <a:gdLst/>
              <a:ahLst/>
              <a:cxnLst/>
              <a:rect l="l" t="t" r="r" b="b"/>
              <a:pathLst>
                <a:path w="2927" h="4125" extrusionOk="0">
                  <a:moveTo>
                    <a:pt x="1826" y="0"/>
                  </a:moveTo>
                  <a:cubicBezTo>
                    <a:pt x="1323" y="0"/>
                    <a:pt x="1323" y="365"/>
                    <a:pt x="1323" y="365"/>
                  </a:cubicBezTo>
                  <a:lnTo>
                    <a:pt x="1321" y="365"/>
                  </a:lnTo>
                  <a:lnTo>
                    <a:pt x="1405" y="780"/>
                  </a:lnTo>
                  <a:cubicBezTo>
                    <a:pt x="1405" y="780"/>
                    <a:pt x="490" y="2107"/>
                    <a:pt x="245" y="2576"/>
                  </a:cubicBezTo>
                  <a:cubicBezTo>
                    <a:pt x="1" y="3045"/>
                    <a:pt x="51" y="4124"/>
                    <a:pt x="852" y="4124"/>
                  </a:cubicBezTo>
                  <a:cubicBezTo>
                    <a:pt x="1655" y="4124"/>
                    <a:pt x="2015" y="3542"/>
                    <a:pt x="2317" y="3157"/>
                  </a:cubicBezTo>
                  <a:cubicBezTo>
                    <a:pt x="2621" y="2771"/>
                    <a:pt x="2588" y="1693"/>
                    <a:pt x="2676" y="1333"/>
                  </a:cubicBezTo>
                  <a:cubicBezTo>
                    <a:pt x="2764" y="972"/>
                    <a:pt x="2926" y="201"/>
                    <a:pt x="2124" y="34"/>
                  </a:cubicBezTo>
                  <a:cubicBezTo>
                    <a:pt x="2009" y="10"/>
                    <a:pt x="1910" y="0"/>
                    <a:pt x="1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4831475" y="754975"/>
              <a:ext cx="74650" cy="108700"/>
            </a:xfrm>
            <a:custGeom>
              <a:avLst/>
              <a:gdLst/>
              <a:ahLst/>
              <a:cxnLst/>
              <a:rect l="l" t="t" r="r" b="b"/>
              <a:pathLst>
                <a:path w="2986" h="4348" extrusionOk="0">
                  <a:moveTo>
                    <a:pt x="1920" y="214"/>
                  </a:moveTo>
                  <a:cubicBezTo>
                    <a:pt x="1998" y="214"/>
                    <a:pt x="2076" y="226"/>
                    <a:pt x="2152" y="252"/>
                  </a:cubicBezTo>
                  <a:cubicBezTo>
                    <a:pt x="2329" y="275"/>
                    <a:pt x="2488" y="372"/>
                    <a:pt x="2591" y="518"/>
                  </a:cubicBezTo>
                  <a:cubicBezTo>
                    <a:pt x="2765" y="783"/>
                    <a:pt x="2670" y="1209"/>
                    <a:pt x="2621" y="1423"/>
                  </a:cubicBezTo>
                  <a:cubicBezTo>
                    <a:pt x="2593" y="1590"/>
                    <a:pt x="2572" y="1757"/>
                    <a:pt x="2561" y="1927"/>
                  </a:cubicBezTo>
                  <a:cubicBezTo>
                    <a:pt x="2524" y="2366"/>
                    <a:pt x="2474" y="2963"/>
                    <a:pt x="2282" y="3206"/>
                  </a:cubicBezTo>
                  <a:lnTo>
                    <a:pt x="2194" y="3320"/>
                  </a:lnTo>
                  <a:cubicBezTo>
                    <a:pt x="1905" y="3707"/>
                    <a:pt x="1576" y="4133"/>
                    <a:pt x="901" y="4133"/>
                  </a:cubicBezTo>
                  <a:cubicBezTo>
                    <a:pt x="893" y="4134"/>
                    <a:pt x="885" y="4134"/>
                    <a:pt x="878" y="4134"/>
                  </a:cubicBezTo>
                  <a:cubicBezTo>
                    <a:pt x="683" y="4134"/>
                    <a:pt x="503" y="4028"/>
                    <a:pt x="405" y="3859"/>
                  </a:cubicBezTo>
                  <a:cubicBezTo>
                    <a:pt x="228" y="3508"/>
                    <a:pt x="222" y="3097"/>
                    <a:pt x="388" y="2741"/>
                  </a:cubicBezTo>
                  <a:cubicBezTo>
                    <a:pt x="630" y="2282"/>
                    <a:pt x="1542" y="969"/>
                    <a:pt x="1542" y="956"/>
                  </a:cubicBezTo>
                  <a:cubicBezTo>
                    <a:pt x="1559" y="933"/>
                    <a:pt x="1565" y="904"/>
                    <a:pt x="1559" y="875"/>
                  </a:cubicBezTo>
                  <a:lnTo>
                    <a:pt x="1480" y="475"/>
                  </a:lnTo>
                  <a:cubicBezTo>
                    <a:pt x="1486" y="406"/>
                    <a:pt x="1521" y="344"/>
                    <a:pt x="1574" y="302"/>
                  </a:cubicBezTo>
                  <a:cubicBezTo>
                    <a:pt x="1682" y="243"/>
                    <a:pt x="1801" y="214"/>
                    <a:pt x="1920" y="214"/>
                  </a:cubicBezTo>
                  <a:close/>
                  <a:moveTo>
                    <a:pt x="1917" y="1"/>
                  </a:moveTo>
                  <a:cubicBezTo>
                    <a:pt x="1749" y="1"/>
                    <a:pt x="1583" y="49"/>
                    <a:pt x="1439" y="141"/>
                  </a:cubicBezTo>
                  <a:cubicBezTo>
                    <a:pt x="1336" y="225"/>
                    <a:pt x="1274" y="348"/>
                    <a:pt x="1266" y="481"/>
                  </a:cubicBezTo>
                  <a:lnTo>
                    <a:pt x="1266" y="502"/>
                  </a:lnTo>
                  <a:lnTo>
                    <a:pt x="1341" y="872"/>
                  </a:lnTo>
                  <a:cubicBezTo>
                    <a:pt x="1187" y="1094"/>
                    <a:pt x="428" y="2217"/>
                    <a:pt x="200" y="2643"/>
                  </a:cubicBezTo>
                  <a:cubicBezTo>
                    <a:pt x="0" y="3064"/>
                    <a:pt x="8" y="3554"/>
                    <a:pt x="222" y="3968"/>
                  </a:cubicBezTo>
                  <a:cubicBezTo>
                    <a:pt x="357" y="4203"/>
                    <a:pt x="610" y="4348"/>
                    <a:pt x="881" y="4348"/>
                  </a:cubicBezTo>
                  <a:cubicBezTo>
                    <a:pt x="888" y="4348"/>
                    <a:pt x="895" y="4348"/>
                    <a:pt x="901" y="4348"/>
                  </a:cubicBezTo>
                  <a:lnTo>
                    <a:pt x="901" y="4346"/>
                  </a:lnTo>
                  <a:cubicBezTo>
                    <a:pt x="1680" y="4346"/>
                    <a:pt x="2073" y="3828"/>
                    <a:pt x="2365" y="3451"/>
                  </a:cubicBezTo>
                  <a:lnTo>
                    <a:pt x="2453" y="3338"/>
                  </a:lnTo>
                  <a:cubicBezTo>
                    <a:pt x="2682" y="3043"/>
                    <a:pt x="2736" y="2436"/>
                    <a:pt x="2776" y="1947"/>
                  </a:cubicBezTo>
                  <a:cubicBezTo>
                    <a:pt x="2786" y="1788"/>
                    <a:pt x="2804" y="1629"/>
                    <a:pt x="2832" y="1472"/>
                  </a:cubicBezTo>
                  <a:cubicBezTo>
                    <a:pt x="2885" y="1240"/>
                    <a:pt x="2986" y="755"/>
                    <a:pt x="2773" y="406"/>
                  </a:cubicBezTo>
                  <a:cubicBezTo>
                    <a:pt x="2639" y="211"/>
                    <a:pt x="2430" y="80"/>
                    <a:pt x="2197" y="46"/>
                  </a:cubicBezTo>
                  <a:cubicBezTo>
                    <a:pt x="2105" y="16"/>
                    <a:pt x="2011" y="1"/>
                    <a:pt x="191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4834675" y="763000"/>
              <a:ext cx="61125" cy="45700"/>
            </a:xfrm>
            <a:custGeom>
              <a:avLst/>
              <a:gdLst/>
              <a:ahLst/>
              <a:cxnLst/>
              <a:rect l="l" t="t" r="r" b="b"/>
              <a:pathLst>
                <a:path w="2445" h="1828" extrusionOk="0">
                  <a:moveTo>
                    <a:pt x="1627" y="1"/>
                  </a:moveTo>
                  <a:cubicBezTo>
                    <a:pt x="1500" y="1"/>
                    <a:pt x="1368" y="48"/>
                    <a:pt x="1244" y="160"/>
                  </a:cubicBezTo>
                  <a:cubicBezTo>
                    <a:pt x="852" y="566"/>
                    <a:pt x="484" y="994"/>
                    <a:pt x="139" y="1439"/>
                  </a:cubicBezTo>
                  <a:cubicBezTo>
                    <a:pt x="1" y="1689"/>
                    <a:pt x="166" y="1827"/>
                    <a:pt x="608" y="1827"/>
                  </a:cubicBezTo>
                  <a:cubicBezTo>
                    <a:pt x="1049" y="1827"/>
                    <a:pt x="2100" y="1439"/>
                    <a:pt x="2295" y="943"/>
                  </a:cubicBezTo>
                  <a:cubicBezTo>
                    <a:pt x="2445" y="558"/>
                    <a:pt x="2063" y="1"/>
                    <a:pt x="1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4833775" y="760550"/>
              <a:ext cx="62875" cy="50600"/>
            </a:xfrm>
            <a:custGeom>
              <a:avLst/>
              <a:gdLst/>
              <a:ahLst/>
              <a:cxnLst/>
              <a:rect l="l" t="t" r="r" b="b"/>
              <a:pathLst>
                <a:path w="2515" h="2024" extrusionOk="0">
                  <a:moveTo>
                    <a:pt x="1670" y="205"/>
                  </a:moveTo>
                  <a:cubicBezTo>
                    <a:pt x="1768" y="205"/>
                    <a:pt x="1866" y="237"/>
                    <a:pt x="1948" y="301"/>
                  </a:cubicBezTo>
                  <a:cubicBezTo>
                    <a:pt x="2182" y="447"/>
                    <a:pt x="2295" y="727"/>
                    <a:pt x="2230" y="993"/>
                  </a:cubicBezTo>
                  <a:cubicBezTo>
                    <a:pt x="2060" y="1433"/>
                    <a:pt x="1070" y="1811"/>
                    <a:pt x="644" y="1811"/>
                  </a:cubicBezTo>
                  <a:cubicBezTo>
                    <a:pt x="389" y="1811"/>
                    <a:pt x="261" y="1750"/>
                    <a:pt x="241" y="1714"/>
                  </a:cubicBezTo>
                  <a:cubicBezTo>
                    <a:pt x="220" y="1678"/>
                    <a:pt x="249" y="1616"/>
                    <a:pt x="269" y="1581"/>
                  </a:cubicBezTo>
                  <a:cubicBezTo>
                    <a:pt x="607" y="1145"/>
                    <a:pt x="969" y="730"/>
                    <a:pt x="1354" y="335"/>
                  </a:cubicBezTo>
                  <a:lnTo>
                    <a:pt x="1354" y="334"/>
                  </a:lnTo>
                  <a:cubicBezTo>
                    <a:pt x="1441" y="249"/>
                    <a:pt x="1555" y="205"/>
                    <a:pt x="1670" y="205"/>
                  </a:cubicBezTo>
                  <a:close/>
                  <a:moveTo>
                    <a:pt x="1661" y="1"/>
                  </a:moveTo>
                  <a:cubicBezTo>
                    <a:pt x="1494" y="1"/>
                    <a:pt x="1329" y="63"/>
                    <a:pt x="1202" y="185"/>
                  </a:cubicBezTo>
                  <a:cubicBezTo>
                    <a:pt x="803" y="594"/>
                    <a:pt x="430" y="1025"/>
                    <a:pt x="81" y="1477"/>
                  </a:cubicBezTo>
                  <a:cubicBezTo>
                    <a:pt x="10" y="1579"/>
                    <a:pt x="1" y="1711"/>
                    <a:pt x="57" y="1821"/>
                  </a:cubicBezTo>
                  <a:cubicBezTo>
                    <a:pt x="138" y="1958"/>
                    <a:pt x="330" y="2024"/>
                    <a:pt x="644" y="2024"/>
                  </a:cubicBezTo>
                  <a:cubicBezTo>
                    <a:pt x="1128" y="2024"/>
                    <a:pt x="2215" y="1620"/>
                    <a:pt x="2413" y="1077"/>
                  </a:cubicBezTo>
                  <a:cubicBezTo>
                    <a:pt x="2514" y="718"/>
                    <a:pt x="2368" y="335"/>
                    <a:pt x="2056" y="131"/>
                  </a:cubicBezTo>
                  <a:cubicBezTo>
                    <a:pt x="1938" y="44"/>
                    <a:pt x="1799" y="1"/>
                    <a:pt x="166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4825000" y="723750"/>
              <a:ext cx="44250" cy="53775"/>
            </a:xfrm>
            <a:custGeom>
              <a:avLst/>
              <a:gdLst/>
              <a:ahLst/>
              <a:cxnLst/>
              <a:rect l="l" t="t" r="r" b="b"/>
              <a:pathLst>
                <a:path w="1770" h="2151" extrusionOk="0">
                  <a:moveTo>
                    <a:pt x="787" y="0"/>
                  </a:moveTo>
                  <a:cubicBezTo>
                    <a:pt x="436" y="0"/>
                    <a:pt x="0" y="228"/>
                    <a:pt x="0" y="350"/>
                  </a:cubicBezTo>
                  <a:cubicBezTo>
                    <a:pt x="0" y="516"/>
                    <a:pt x="139" y="1843"/>
                    <a:pt x="304" y="1980"/>
                  </a:cubicBezTo>
                  <a:cubicBezTo>
                    <a:pt x="471" y="2095"/>
                    <a:pt x="662" y="2151"/>
                    <a:pt x="850" y="2151"/>
                  </a:cubicBezTo>
                  <a:cubicBezTo>
                    <a:pt x="1156" y="2151"/>
                    <a:pt x="1457" y="2005"/>
                    <a:pt x="1644" y="1734"/>
                  </a:cubicBezTo>
                  <a:cubicBezTo>
                    <a:pt x="1698" y="1657"/>
                    <a:pt x="1739" y="1572"/>
                    <a:pt x="1769" y="1483"/>
                  </a:cubicBezTo>
                  <a:cubicBezTo>
                    <a:pt x="1769" y="1483"/>
                    <a:pt x="1410" y="375"/>
                    <a:pt x="1105" y="101"/>
                  </a:cubicBezTo>
                  <a:cubicBezTo>
                    <a:pt x="1025" y="29"/>
                    <a:pt x="911" y="0"/>
                    <a:pt x="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4822275" y="721150"/>
              <a:ext cx="49675" cy="58975"/>
            </a:xfrm>
            <a:custGeom>
              <a:avLst/>
              <a:gdLst/>
              <a:ahLst/>
              <a:cxnLst/>
              <a:rect l="l" t="t" r="r" b="b"/>
              <a:pathLst>
                <a:path w="1987" h="2359" extrusionOk="0">
                  <a:moveTo>
                    <a:pt x="926" y="208"/>
                  </a:moveTo>
                  <a:cubicBezTo>
                    <a:pt x="1004" y="208"/>
                    <a:pt x="1080" y="235"/>
                    <a:pt x="1141" y="284"/>
                  </a:cubicBezTo>
                  <a:cubicBezTo>
                    <a:pt x="1366" y="486"/>
                    <a:pt x="1653" y="1253"/>
                    <a:pt x="1765" y="1581"/>
                  </a:cubicBezTo>
                  <a:cubicBezTo>
                    <a:pt x="1667" y="1844"/>
                    <a:pt x="1448" y="2047"/>
                    <a:pt x="1175" y="2121"/>
                  </a:cubicBezTo>
                  <a:cubicBezTo>
                    <a:pt x="1109" y="2136"/>
                    <a:pt x="1041" y="2144"/>
                    <a:pt x="974" y="2144"/>
                  </a:cubicBezTo>
                  <a:cubicBezTo>
                    <a:pt x="802" y="2144"/>
                    <a:pt x="631" y="2095"/>
                    <a:pt x="483" y="2002"/>
                  </a:cubicBezTo>
                  <a:cubicBezTo>
                    <a:pt x="364" y="1874"/>
                    <a:pt x="214" y="683"/>
                    <a:pt x="214" y="468"/>
                  </a:cubicBezTo>
                  <a:cubicBezTo>
                    <a:pt x="355" y="339"/>
                    <a:pt x="531" y="256"/>
                    <a:pt x="720" y="227"/>
                  </a:cubicBezTo>
                  <a:cubicBezTo>
                    <a:pt x="778" y="215"/>
                    <a:pt x="838" y="209"/>
                    <a:pt x="897" y="209"/>
                  </a:cubicBezTo>
                  <a:cubicBezTo>
                    <a:pt x="907" y="209"/>
                    <a:pt x="916" y="208"/>
                    <a:pt x="926" y="208"/>
                  </a:cubicBezTo>
                  <a:close/>
                  <a:moveTo>
                    <a:pt x="896" y="1"/>
                  </a:moveTo>
                  <a:cubicBezTo>
                    <a:pt x="713" y="1"/>
                    <a:pt x="515" y="55"/>
                    <a:pt x="357" y="126"/>
                  </a:cubicBezTo>
                  <a:cubicBezTo>
                    <a:pt x="215" y="183"/>
                    <a:pt x="1" y="305"/>
                    <a:pt x="1" y="458"/>
                  </a:cubicBezTo>
                  <a:cubicBezTo>
                    <a:pt x="1" y="458"/>
                    <a:pt x="108" y="1968"/>
                    <a:pt x="342" y="2164"/>
                  </a:cubicBezTo>
                  <a:cubicBezTo>
                    <a:pt x="527" y="2290"/>
                    <a:pt x="745" y="2358"/>
                    <a:pt x="968" y="2358"/>
                  </a:cubicBezTo>
                  <a:cubicBezTo>
                    <a:pt x="972" y="2358"/>
                    <a:pt x="977" y="2358"/>
                    <a:pt x="982" y="2358"/>
                  </a:cubicBezTo>
                  <a:cubicBezTo>
                    <a:pt x="1065" y="2358"/>
                    <a:pt x="1147" y="2349"/>
                    <a:pt x="1228" y="2331"/>
                  </a:cubicBezTo>
                  <a:cubicBezTo>
                    <a:pt x="1579" y="2234"/>
                    <a:pt x="1859" y="1971"/>
                    <a:pt x="1978" y="1627"/>
                  </a:cubicBezTo>
                  <a:cubicBezTo>
                    <a:pt x="1987" y="1603"/>
                    <a:pt x="1987" y="1576"/>
                    <a:pt x="1978" y="1552"/>
                  </a:cubicBezTo>
                  <a:cubicBezTo>
                    <a:pt x="1939" y="1438"/>
                    <a:pt x="1600" y="413"/>
                    <a:pt x="1284" y="126"/>
                  </a:cubicBezTo>
                  <a:cubicBezTo>
                    <a:pt x="1183" y="36"/>
                    <a:pt x="1044" y="1"/>
                    <a:pt x="89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4814125" y="710275"/>
              <a:ext cx="39900" cy="29500"/>
            </a:xfrm>
            <a:custGeom>
              <a:avLst/>
              <a:gdLst/>
              <a:ahLst/>
              <a:cxnLst/>
              <a:rect l="l" t="t" r="r" b="b"/>
              <a:pathLst>
                <a:path w="1596" h="1180" extrusionOk="0">
                  <a:moveTo>
                    <a:pt x="633" y="0"/>
                  </a:moveTo>
                  <a:cubicBezTo>
                    <a:pt x="605" y="0"/>
                    <a:pt x="576" y="2"/>
                    <a:pt x="547" y="4"/>
                  </a:cubicBezTo>
                  <a:cubicBezTo>
                    <a:pt x="1" y="88"/>
                    <a:pt x="20" y="475"/>
                    <a:pt x="214" y="805"/>
                  </a:cubicBezTo>
                  <a:cubicBezTo>
                    <a:pt x="372" y="1074"/>
                    <a:pt x="494" y="1180"/>
                    <a:pt x="742" y="1180"/>
                  </a:cubicBezTo>
                  <a:cubicBezTo>
                    <a:pt x="798" y="1180"/>
                    <a:pt x="861" y="1174"/>
                    <a:pt x="933" y="1164"/>
                  </a:cubicBezTo>
                  <a:cubicBezTo>
                    <a:pt x="1195" y="1106"/>
                    <a:pt x="1429" y="960"/>
                    <a:pt x="1595" y="750"/>
                  </a:cubicBezTo>
                  <a:cubicBezTo>
                    <a:pt x="1483" y="306"/>
                    <a:pt x="1084" y="0"/>
                    <a:pt x="6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4812825" y="707575"/>
              <a:ext cx="43950" cy="34875"/>
            </a:xfrm>
            <a:custGeom>
              <a:avLst/>
              <a:gdLst/>
              <a:ahLst/>
              <a:cxnLst/>
              <a:rect l="l" t="t" r="r" b="b"/>
              <a:pathLst>
                <a:path w="1758" h="1395" extrusionOk="0">
                  <a:moveTo>
                    <a:pt x="720" y="210"/>
                  </a:moveTo>
                  <a:cubicBezTo>
                    <a:pt x="1089" y="231"/>
                    <a:pt x="1411" y="472"/>
                    <a:pt x="1533" y="822"/>
                  </a:cubicBezTo>
                  <a:cubicBezTo>
                    <a:pt x="1387" y="994"/>
                    <a:pt x="1189" y="1113"/>
                    <a:pt x="970" y="1160"/>
                  </a:cubicBezTo>
                  <a:cubicBezTo>
                    <a:pt x="900" y="1170"/>
                    <a:pt x="841" y="1176"/>
                    <a:pt x="789" y="1176"/>
                  </a:cubicBezTo>
                  <a:cubicBezTo>
                    <a:pt x="591" y="1176"/>
                    <a:pt x="498" y="1094"/>
                    <a:pt x="358" y="852"/>
                  </a:cubicBezTo>
                  <a:cubicBezTo>
                    <a:pt x="258" y="721"/>
                    <a:pt x="227" y="553"/>
                    <a:pt x="273" y="395"/>
                  </a:cubicBezTo>
                  <a:cubicBezTo>
                    <a:pt x="318" y="300"/>
                    <a:pt x="432" y="237"/>
                    <a:pt x="614" y="210"/>
                  </a:cubicBezTo>
                  <a:close/>
                  <a:moveTo>
                    <a:pt x="681" y="0"/>
                  </a:moveTo>
                  <a:cubicBezTo>
                    <a:pt x="648" y="0"/>
                    <a:pt x="615" y="2"/>
                    <a:pt x="581" y="5"/>
                  </a:cubicBezTo>
                  <a:cubicBezTo>
                    <a:pt x="373" y="14"/>
                    <a:pt x="182" y="129"/>
                    <a:pt x="78" y="310"/>
                  </a:cubicBezTo>
                  <a:cubicBezTo>
                    <a:pt x="1" y="532"/>
                    <a:pt x="36" y="778"/>
                    <a:pt x="175" y="967"/>
                  </a:cubicBezTo>
                  <a:cubicBezTo>
                    <a:pt x="355" y="1276"/>
                    <a:pt x="511" y="1394"/>
                    <a:pt x="793" y="1394"/>
                  </a:cubicBezTo>
                  <a:cubicBezTo>
                    <a:pt x="861" y="1393"/>
                    <a:pt x="931" y="1388"/>
                    <a:pt x="1000" y="1379"/>
                  </a:cubicBezTo>
                  <a:cubicBezTo>
                    <a:pt x="1290" y="1317"/>
                    <a:pt x="1549" y="1154"/>
                    <a:pt x="1734" y="922"/>
                  </a:cubicBezTo>
                  <a:cubicBezTo>
                    <a:pt x="1750" y="900"/>
                    <a:pt x="1757" y="870"/>
                    <a:pt x="1752" y="842"/>
                  </a:cubicBezTo>
                  <a:cubicBezTo>
                    <a:pt x="1630" y="344"/>
                    <a:pt x="1185" y="0"/>
                    <a:pt x="68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4791175" y="704825"/>
              <a:ext cx="50075" cy="32025"/>
            </a:xfrm>
            <a:custGeom>
              <a:avLst/>
              <a:gdLst/>
              <a:ahLst/>
              <a:cxnLst/>
              <a:rect l="l" t="t" r="r" b="b"/>
              <a:pathLst>
                <a:path w="2003" h="1281" extrusionOk="0">
                  <a:moveTo>
                    <a:pt x="1215" y="0"/>
                  </a:moveTo>
                  <a:cubicBezTo>
                    <a:pt x="829" y="0"/>
                    <a:pt x="83" y="553"/>
                    <a:pt x="27" y="996"/>
                  </a:cubicBezTo>
                  <a:cubicBezTo>
                    <a:pt x="1" y="1208"/>
                    <a:pt x="182" y="1280"/>
                    <a:pt x="435" y="1280"/>
                  </a:cubicBezTo>
                  <a:cubicBezTo>
                    <a:pt x="714" y="1280"/>
                    <a:pt x="1079" y="1193"/>
                    <a:pt x="1353" y="1107"/>
                  </a:cubicBezTo>
                  <a:cubicBezTo>
                    <a:pt x="1691" y="1001"/>
                    <a:pt x="1834" y="938"/>
                    <a:pt x="1909" y="770"/>
                  </a:cubicBezTo>
                  <a:cubicBezTo>
                    <a:pt x="2003" y="535"/>
                    <a:pt x="1906" y="264"/>
                    <a:pt x="1682" y="143"/>
                  </a:cubicBezTo>
                  <a:cubicBezTo>
                    <a:pt x="1541" y="57"/>
                    <a:pt x="1380" y="8"/>
                    <a:pt x="1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4788400" y="702150"/>
              <a:ext cx="55600" cy="37425"/>
            </a:xfrm>
            <a:custGeom>
              <a:avLst/>
              <a:gdLst/>
              <a:ahLst/>
              <a:cxnLst/>
              <a:rect l="l" t="t" r="r" b="b"/>
              <a:pathLst>
                <a:path w="2224" h="1497" extrusionOk="0">
                  <a:moveTo>
                    <a:pt x="1326" y="213"/>
                  </a:moveTo>
                  <a:cubicBezTo>
                    <a:pt x="1473" y="222"/>
                    <a:pt x="1616" y="265"/>
                    <a:pt x="1743" y="341"/>
                  </a:cubicBezTo>
                  <a:cubicBezTo>
                    <a:pt x="1919" y="436"/>
                    <a:pt x="1994" y="648"/>
                    <a:pt x="1922" y="834"/>
                  </a:cubicBezTo>
                  <a:cubicBezTo>
                    <a:pt x="1859" y="957"/>
                    <a:pt x="1764" y="1007"/>
                    <a:pt x="1433" y="1112"/>
                  </a:cubicBezTo>
                  <a:cubicBezTo>
                    <a:pt x="1085" y="1222"/>
                    <a:pt x="767" y="1279"/>
                    <a:pt x="547" y="1279"/>
                  </a:cubicBezTo>
                  <a:cubicBezTo>
                    <a:pt x="419" y="1279"/>
                    <a:pt x="323" y="1260"/>
                    <a:pt x="275" y="1220"/>
                  </a:cubicBezTo>
                  <a:cubicBezTo>
                    <a:pt x="245" y="1194"/>
                    <a:pt x="233" y="1154"/>
                    <a:pt x="243" y="1115"/>
                  </a:cubicBezTo>
                  <a:cubicBezTo>
                    <a:pt x="293" y="736"/>
                    <a:pt x="975" y="214"/>
                    <a:pt x="1326" y="214"/>
                  </a:cubicBezTo>
                  <a:lnTo>
                    <a:pt x="1326" y="213"/>
                  </a:lnTo>
                  <a:close/>
                  <a:moveTo>
                    <a:pt x="1316" y="0"/>
                  </a:moveTo>
                  <a:cubicBezTo>
                    <a:pt x="873" y="0"/>
                    <a:pt x="83" y="596"/>
                    <a:pt x="22" y="1089"/>
                  </a:cubicBezTo>
                  <a:cubicBezTo>
                    <a:pt x="1" y="1199"/>
                    <a:pt x="42" y="1312"/>
                    <a:pt x="127" y="1385"/>
                  </a:cubicBezTo>
                  <a:cubicBezTo>
                    <a:pt x="237" y="1457"/>
                    <a:pt x="366" y="1496"/>
                    <a:pt x="496" y="1496"/>
                  </a:cubicBezTo>
                  <a:cubicBezTo>
                    <a:pt x="516" y="1496"/>
                    <a:pt x="535" y="1495"/>
                    <a:pt x="555" y="1493"/>
                  </a:cubicBezTo>
                  <a:cubicBezTo>
                    <a:pt x="872" y="1476"/>
                    <a:pt x="1184" y="1416"/>
                    <a:pt x="1487" y="1315"/>
                  </a:cubicBezTo>
                  <a:cubicBezTo>
                    <a:pt x="1817" y="1209"/>
                    <a:pt x="2011" y="1133"/>
                    <a:pt x="2106" y="920"/>
                  </a:cubicBezTo>
                  <a:cubicBezTo>
                    <a:pt x="2224" y="633"/>
                    <a:pt x="2108" y="305"/>
                    <a:pt x="1835" y="156"/>
                  </a:cubicBezTo>
                  <a:cubicBezTo>
                    <a:pt x="1679" y="61"/>
                    <a:pt x="1499" y="8"/>
                    <a:pt x="131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4786325" y="753200"/>
              <a:ext cx="49550" cy="87925"/>
            </a:xfrm>
            <a:custGeom>
              <a:avLst/>
              <a:gdLst/>
              <a:ahLst/>
              <a:cxnLst/>
              <a:rect l="l" t="t" r="r" b="b"/>
              <a:pathLst>
                <a:path w="1982" h="3517" extrusionOk="0">
                  <a:moveTo>
                    <a:pt x="953" y="1"/>
                  </a:moveTo>
                  <a:cubicBezTo>
                    <a:pt x="930" y="1"/>
                    <a:pt x="908" y="2"/>
                    <a:pt x="885" y="4"/>
                  </a:cubicBezTo>
                  <a:cubicBezTo>
                    <a:pt x="742" y="17"/>
                    <a:pt x="605" y="71"/>
                    <a:pt x="492" y="159"/>
                  </a:cubicBezTo>
                  <a:cubicBezTo>
                    <a:pt x="441" y="202"/>
                    <a:pt x="396" y="253"/>
                    <a:pt x="361" y="309"/>
                  </a:cubicBezTo>
                  <a:cubicBezTo>
                    <a:pt x="0" y="833"/>
                    <a:pt x="608" y="1826"/>
                    <a:pt x="718" y="2105"/>
                  </a:cubicBezTo>
                  <a:cubicBezTo>
                    <a:pt x="830" y="2382"/>
                    <a:pt x="995" y="3430"/>
                    <a:pt x="1492" y="3513"/>
                  </a:cubicBezTo>
                  <a:cubicBezTo>
                    <a:pt x="1507" y="3516"/>
                    <a:pt x="1521" y="3517"/>
                    <a:pt x="1534" y="3517"/>
                  </a:cubicBezTo>
                  <a:cubicBezTo>
                    <a:pt x="1982" y="3517"/>
                    <a:pt x="1849" y="2198"/>
                    <a:pt x="1768" y="1634"/>
                  </a:cubicBezTo>
                  <a:cubicBezTo>
                    <a:pt x="1720" y="1302"/>
                    <a:pt x="1728" y="982"/>
                    <a:pt x="1693" y="677"/>
                  </a:cubicBezTo>
                  <a:cubicBezTo>
                    <a:pt x="1658" y="292"/>
                    <a:pt x="1334" y="1"/>
                    <a:pt x="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4784725" y="750400"/>
              <a:ext cx="52950" cy="93325"/>
            </a:xfrm>
            <a:custGeom>
              <a:avLst/>
              <a:gdLst/>
              <a:ahLst/>
              <a:cxnLst/>
              <a:rect l="l" t="t" r="r" b="b"/>
              <a:pathLst>
                <a:path w="2118" h="3733" extrusionOk="0">
                  <a:moveTo>
                    <a:pt x="1021" y="205"/>
                  </a:moveTo>
                  <a:cubicBezTo>
                    <a:pt x="1089" y="205"/>
                    <a:pt x="1159" y="217"/>
                    <a:pt x="1224" y="239"/>
                  </a:cubicBezTo>
                  <a:cubicBezTo>
                    <a:pt x="1457" y="329"/>
                    <a:pt x="1620" y="539"/>
                    <a:pt x="1650" y="786"/>
                  </a:cubicBezTo>
                  <a:cubicBezTo>
                    <a:pt x="1665" y="921"/>
                    <a:pt x="1680" y="1061"/>
                    <a:pt x="1680" y="1201"/>
                  </a:cubicBezTo>
                  <a:cubicBezTo>
                    <a:pt x="1690" y="1379"/>
                    <a:pt x="1699" y="1562"/>
                    <a:pt x="1728" y="1748"/>
                  </a:cubicBezTo>
                  <a:cubicBezTo>
                    <a:pt x="1856" y="2638"/>
                    <a:pt x="1832" y="3319"/>
                    <a:pt x="1668" y="3479"/>
                  </a:cubicBezTo>
                  <a:cubicBezTo>
                    <a:pt x="1649" y="3499"/>
                    <a:pt x="1623" y="3509"/>
                    <a:pt x="1598" y="3509"/>
                  </a:cubicBezTo>
                  <a:cubicBezTo>
                    <a:pt x="1590" y="3509"/>
                    <a:pt x="1582" y="3508"/>
                    <a:pt x="1574" y="3506"/>
                  </a:cubicBezTo>
                  <a:cubicBezTo>
                    <a:pt x="1247" y="3457"/>
                    <a:pt x="1069" y="2820"/>
                    <a:pt x="965" y="2440"/>
                  </a:cubicBezTo>
                  <a:cubicBezTo>
                    <a:pt x="931" y="2322"/>
                    <a:pt x="901" y="2214"/>
                    <a:pt x="882" y="2168"/>
                  </a:cubicBezTo>
                  <a:cubicBezTo>
                    <a:pt x="864" y="2120"/>
                    <a:pt x="830" y="2052"/>
                    <a:pt x="788" y="1970"/>
                  </a:cubicBezTo>
                  <a:cubicBezTo>
                    <a:pt x="614" y="1612"/>
                    <a:pt x="248" y="862"/>
                    <a:pt x="511" y="476"/>
                  </a:cubicBezTo>
                  <a:cubicBezTo>
                    <a:pt x="544" y="429"/>
                    <a:pt x="583" y="384"/>
                    <a:pt x="627" y="347"/>
                  </a:cubicBezTo>
                  <a:cubicBezTo>
                    <a:pt x="730" y="256"/>
                    <a:pt x="861" y="207"/>
                    <a:pt x="998" y="205"/>
                  </a:cubicBezTo>
                  <a:cubicBezTo>
                    <a:pt x="1006" y="205"/>
                    <a:pt x="1013" y="205"/>
                    <a:pt x="1021" y="205"/>
                  </a:cubicBezTo>
                  <a:close/>
                  <a:moveTo>
                    <a:pt x="1006" y="1"/>
                  </a:moveTo>
                  <a:cubicBezTo>
                    <a:pt x="819" y="1"/>
                    <a:pt x="635" y="67"/>
                    <a:pt x="489" y="195"/>
                  </a:cubicBezTo>
                  <a:cubicBezTo>
                    <a:pt x="429" y="244"/>
                    <a:pt x="379" y="302"/>
                    <a:pt x="334" y="365"/>
                  </a:cubicBezTo>
                  <a:cubicBezTo>
                    <a:pt x="0" y="848"/>
                    <a:pt x="383" y="1645"/>
                    <a:pt x="597" y="2071"/>
                  </a:cubicBezTo>
                  <a:cubicBezTo>
                    <a:pt x="635" y="2148"/>
                    <a:pt x="663" y="2205"/>
                    <a:pt x="684" y="2257"/>
                  </a:cubicBezTo>
                  <a:cubicBezTo>
                    <a:pt x="706" y="2308"/>
                    <a:pt x="728" y="2400"/>
                    <a:pt x="758" y="2506"/>
                  </a:cubicBezTo>
                  <a:cubicBezTo>
                    <a:pt x="886" y="2963"/>
                    <a:pt x="1078" y="3654"/>
                    <a:pt x="1540" y="3731"/>
                  </a:cubicBezTo>
                  <a:cubicBezTo>
                    <a:pt x="1549" y="3732"/>
                    <a:pt x="1558" y="3732"/>
                    <a:pt x="1568" y="3732"/>
                  </a:cubicBezTo>
                  <a:cubicBezTo>
                    <a:pt x="1577" y="3732"/>
                    <a:pt x="1587" y="3732"/>
                    <a:pt x="1597" y="3731"/>
                  </a:cubicBezTo>
                  <a:lnTo>
                    <a:pt x="1597" y="3730"/>
                  </a:lnTo>
                  <a:cubicBezTo>
                    <a:pt x="1602" y="3730"/>
                    <a:pt x="1608" y="3730"/>
                    <a:pt x="1614" y="3730"/>
                  </a:cubicBezTo>
                  <a:cubicBezTo>
                    <a:pt x="1688" y="3730"/>
                    <a:pt x="1760" y="3703"/>
                    <a:pt x="1817" y="3654"/>
                  </a:cubicBezTo>
                  <a:cubicBezTo>
                    <a:pt x="2118" y="3353"/>
                    <a:pt x="2021" y="2322"/>
                    <a:pt x="1939" y="1734"/>
                  </a:cubicBezTo>
                  <a:cubicBezTo>
                    <a:pt x="1912" y="1557"/>
                    <a:pt x="1902" y="1350"/>
                    <a:pt x="1893" y="1207"/>
                  </a:cubicBezTo>
                  <a:cubicBezTo>
                    <a:pt x="1885" y="1064"/>
                    <a:pt x="1878" y="921"/>
                    <a:pt x="1862" y="781"/>
                  </a:cubicBezTo>
                  <a:cubicBezTo>
                    <a:pt x="1824" y="455"/>
                    <a:pt x="1610" y="178"/>
                    <a:pt x="1305" y="59"/>
                  </a:cubicBezTo>
                  <a:cubicBezTo>
                    <a:pt x="1208" y="20"/>
                    <a:pt x="1107" y="1"/>
                    <a:pt x="100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4804275" y="796700"/>
              <a:ext cx="26250" cy="9025"/>
            </a:xfrm>
            <a:custGeom>
              <a:avLst/>
              <a:gdLst/>
              <a:ahLst/>
              <a:cxnLst/>
              <a:rect l="l" t="t" r="r" b="b"/>
              <a:pathLst>
                <a:path w="1050" h="361" extrusionOk="0">
                  <a:moveTo>
                    <a:pt x="800" y="0"/>
                  </a:moveTo>
                  <a:cubicBezTo>
                    <a:pt x="498" y="0"/>
                    <a:pt x="205" y="128"/>
                    <a:pt x="0" y="360"/>
                  </a:cubicBezTo>
                  <a:lnTo>
                    <a:pt x="1050" y="30"/>
                  </a:lnTo>
                  <a:cubicBezTo>
                    <a:pt x="967" y="10"/>
                    <a:pt x="883" y="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4801625" y="794000"/>
              <a:ext cx="31950" cy="14375"/>
            </a:xfrm>
            <a:custGeom>
              <a:avLst/>
              <a:gdLst/>
              <a:ahLst/>
              <a:cxnLst/>
              <a:rect l="l" t="t" r="r" b="b"/>
              <a:pathLst>
                <a:path w="1278" h="575" extrusionOk="0">
                  <a:moveTo>
                    <a:pt x="908" y="1"/>
                  </a:moveTo>
                  <a:cubicBezTo>
                    <a:pt x="574" y="1"/>
                    <a:pt x="251" y="143"/>
                    <a:pt x="26" y="400"/>
                  </a:cubicBezTo>
                  <a:cubicBezTo>
                    <a:pt x="9" y="419"/>
                    <a:pt x="0" y="443"/>
                    <a:pt x="0" y="467"/>
                  </a:cubicBezTo>
                  <a:cubicBezTo>
                    <a:pt x="0" y="526"/>
                    <a:pt x="48" y="574"/>
                    <a:pt x="106" y="574"/>
                  </a:cubicBezTo>
                  <a:cubicBezTo>
                    <a:pt x="109" y="574"/>
                    <a:pt x="112" y="574"/>
                    <a:pt x="116" y="574"/>
                  </a:cubicBezTo>
                  <a:cubicBezTo>
                    <a:pt x="143" y="574"/>
                    <a:pt x="169" y="563"/>
                    <a:pt x="188" y="543"/>
                  </a:cubicBezTo>
                  <a:cubicBezTo>
                    <a:pt x="375" y="336"/>
                    <a:pt x="639" y="222"/>
                    <a:pt x="912" y="222"/>
                  </a:cubicBezTo>
                  <a:cubicBezTo>
                    <a:pt x="984" y="222"/>
                    <a:pt x="1058" y="230"/>
                    <a:pt x="1130" y="246"/>
                  </a:cubicBezTo>
                  <a:cubicBezTo>
                    <a:pt x="1139" y="249"/>
                    <a:pt x="1148" y="250"/>
                    <a:pt x="1157" y="250"/>
                  </a:cubicBezTo>
                  <a:cubicBezTo>
                    <a:pt x="1206" y="250"/>
                    <a:pt x="1250" y="216"/>
                    <a:pt x="1263" y="166"/>
                  </a:cubicBezTo>
                  <a:cubicBezTo>
                    <a:pt x="1278" y="108"/>
                    <a:pt x="1242" y="47"/>
                    <a:pt x="1184" y="34"/>
                  </a:cubicBezTo>
                  <a:cubicBezTo>
                    <a:pt x="1092" y="11"/>
                    <a:pt x="1000" y="1"/>
                    <a:pt x="90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4732750" y="791925"/>
              <a:ext cx="50325" cy="69925"/>
            </a:xfrm>
            <a:custGeom>
              <a:avLst/>
              <a:gdLst/>
              <a:ahLst/>
              <a:cxnLst/>
              <a:rect l="l" t="t" r="r" b="b"/>
              <a:pathLst>
                <a:path w="2013" h="2797" extrusionOk="0">
                  <a:moveTo>
                    <a:pt x="759" y="1"/>
                  </a:moveTo>
                  <a:cubicBezTo>
                    <a:pt x="705" y="1"/>
                    <a:pt x="651" y="8"/>
                    <a:pt x="596" y="23"/>
                  </a:cubicBezTo>
                  <a:cubicBezTo>
                    <a:pt x="483" y="54"/>
                    <a:pt x="381" y="117"/>
                    <a:pt x="302" y="203"/>
                  </a:cubicBezTo>
                  <a:cubicBezTo>
                    <a:pt x="266" y="246"/>
                    <a:pt x="238" y="294"/>
                    <a:pt x="215" y="344"/>
                  </a:cubicBezTo>
                  <a:cubicBezTo>
                    <a:pt x="1" y="824"/>
                    <a:pt x="641" y="1547"/>
                    <a:pt x="763" y="1757"/>
                  </a:cubicBezTo>
                  <a:cubicBezTo>
                    <a:pt x="884" y="1969"/>
                    <a:pt x="1177" y="2797"/>
                    <a:pt x="1593" y="2797"/>
                  </a:cubicBezTo>
                  <a:cubicBezTo>
                    <a:pt x="1593" y="2797"/>
                    <a:pt x="1594" y="2797"/>
                    <a:pt x="1594" y="2797"/>
                  </a:cubicBezTo>
                  <a:cubicBezTo>
                    <a:pt x="2012" y="2795"/>
                    <a:pt x="1701" y="1686"/>
                    <a:pt x="1552" y="1224"/>
                  </a:cubicBezTo>
                  <a:cubicBezTo>
                    <a:pt x="1467" y="965"/>
                    <a:pt x="1426" y="702"/>
                    <a:pt x="1354" y="455"/>
                  </a:cubicBezTo>
                  <a:cubicBezTo>
                    <a:pt x="1278" y="181"/>
                    <a:pt x="1030" y="1"/>
                    <a:pt x="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4730500" y="789150"/>
              <a:ext cx="52800" cy="75500"/>
            </a:xfrm>
            <a:custGeom>
              <a:avLst/>
              <a:gdLst/>
              <a:ahLst/>
              <a:cxnLst/>
              <a:rect l="l" t="t" r="r" b="b"/>
              <a:pathLst>
                <a:path w="2112" h="3020" extrusionOk="0">
                  <a:moveTo>
                    <a:pt x="823" y="214"/>
                  </a:moveTo>
                  <a:cubicBezTo>
                    <a:pt x="825" y="214"/>
                    <a:pt x="826" y="214"/>
                    <a:pt x="828" y="214"/>
                  </a:cubicBezTo>
                  <a:lnTo>
                    <a:pt x="829" y="214"/>
                  </a:lnTo>
                  <a:cubicBezTo>
                    <a:pt x="865" y="214"/>
                    <a:pt x="902" y="219"/>
                    <a:pt x="938" y="225"/>
                  </a:cubicBezTo>
                  <a:cubicBezTo>
                    <a:pt x="1133" y="262"/>
                    <a:pt x="1291" y="406"/>
                    <a:pt x="1348" y="597"/>
                  </a:cubicBezTo>
                  <a:cubicBezTo>
                    <a:pt x="1379" y="716"/>
                    <a:pt x="1406" y="817"/>
                    <a:pt x="1431" y="929"/>
                  </a:cubicBezTo>
                  <a:cubicBezTo>
                    <a:pt x="1465" y="1072"/>
                    <a:pt x="1498" y="1221"/>
                    <a:pt x="1547" y="1370"/>
                  </a:cubicBezTo>
                  <a:cubicBezTo>
                    <a:pt x="1776" y="2074"/>
                    <a:pt x="1855" y="2625"/>
                    <a:pt x="1747" y="2771"/>
                  </a:cubicBezTo>
                  <a:cubicBezTo>
                    <a:pt x="1739" y="2790"/>
                    <a:pt x="1720" y="2802"/>
                    <a:pt x="1701" y="2802"/>
                  </a:cubicBezTo>
                  <a:cubicBezTo>
                    <a:pt x="1697" y="2802"/>
                    <a:pt x="1693" y="2801"/>
                    <a:pt x="1688" y="2800"/>
                  </a:cubicBezTo>
                  <a:cubicBezTo>
                    <a:pt x="1417" y="2800"/>
                    <a:pt x="1179" y="2296"/>
                    <a:pt x="1048" y="2025"/>
                  </a:cubicBezTo>
                  <a:cubicBezTo>
                    <a:pt x="1007" y="1932"/>
                    <a:pt x="966" y="1848"/>
                    <a:pt x="943" y="1812"/>
                  </a:cubicBezTo>
                  <a:cubicBezTo>
                    <a:pt x="919" y="1775"/>
                    <a:pt x="883" y="1724"/>
                    <a:pt x="838" y="1663"/>
                  </a:cubicBezTo>
                  <a:cubicBezTo>
                    <a:pt x="643" y="1395"/>
                    <a:pt x="243" y="844"/>
                    <a:pt x="401" y="500"/>
                  </a:cubicBezTo>
                  <a:cubicBezTo>
                    <a:pt x="420" y="457"/>
                    <a:pt x="444" y="418"/>
                    <a:pt x="474" y="382"/>
                  </a:cubicBezTo>
                  <a:cubicBezTo>
                    <a:pt x="557" y="276"/>
                    <a:pt x="686" y="214"/>
                    <a:pt x="823" y="214"/>
                  </a:cubicBezTo>
                  <a:close/>
                  <a:moveTo>
                    <a:pt x="829" y="0"/>
                  </a:moveTo>
                  <a:cubicBezTo>
                    <a:pt x="630" y="0"/>
                    <a:pt x="439" y="89"/>
                    <a:pt x="310" y="247"/>
                  </a:cubicBezTo>
                  <a:cubicBezTo>
                    <a:pt x="270" y="296"/>
                    <a:pt x="235" y="351"/>
                    <a:pt x="208" y="411"/>
                  </a:cubicBezTo>
                  <a:cubicBezTo>
                    <a:pt x="0" y="866"/>
                    <a:pt x="433" y="1466"/>
                    <a:pt x="667" y="1788"/>
                  </a:cubicBezTo>
                  <a:cubicBezTo>
                    <a:pt x="707" y="1843"/>
                    <a:pt x="737" y="1882"/>
                    <a:pt x="764" y="1925"/>
                  </a:cubicBezTo>
                  <a:cubicBezTo>
                    <a:pt x="789" y="1967"/>
                    <a:pt x="820" y="2034"/>
                    <a:pt x="859" y="2114"/>
                  </a:cubicBezTo>
                  <a:cubicBezTo>
                    <a:pt x="1030" y="2473"/>
                    <a:pt x="1286" y="3015"/>
                    <a:pt x="1681" y="3015"/>
                  </a:cubicBezTo>
                  <a:lnTo>
                    <a:pt x="1685" y="3019"/>
                  </a:lnTo>
                  <a:cubicBezTo>
                    <a:pt x="1776" y="3019"/>
                    <a:pt x="1861" y="2975"/>
                    <a:pt x="1915" y="2902"/>
                  </a:cubicBezTo>
                  <a:cubicBezTo>
                    <a:pt x="2111" y="2626"/>
                    <a:pt x="1930" y="1882"/>
                    <a:pt x="1745" y="1309"/>
                  </a:cubicBezTo>
                  <a:cubicBezTo>
                    <a:pt x="1697" y="1163"/>
                    <a:pt x="1662" y="999"/>
                    <a:pt x="1633" y="881"/>
                  </a:cubicBezTo>
                  <a:cubicBezTo>
                    <a:pt x="1607" y="765"/>
                    <a:pt x="1580" y="649"/>
                    <a:pt x="1546" y="536"/>
                  </a:cubicBezTo>
                  <a:cubicBezTo>
                    <a:pt x="1468" y="269"/>
                    <a:pt x="1248" y="70"/>
                    <a:pt x="975" y="16"/>
                  </a:cubicBezTo>
                  <a:cubicBezTo>
                    <a:pt x="927" y="5"/>
                    <a:pt x="878" y="0"/>
                    <a:pt x="82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4751825" y="825175"/>
              <a:ext cx="20225" cy="10700"/>
            </a:xfrm>
            <a:custGeom>
              <a:avLst/>
              <a:gdLst/>
              <a:ahLst/>
              <a:cxnLst/>
              <a:rect l="l" t="t" r="r" b="b"/>
              <a:pathLst>
                <a:path w="809" h="428" extrusionOk="0">
                  <a:moveTo>
                    <a:pt x="760" y="0"/>
                  </a:moveTo>
                  <a:cubicBezTo>
                    <a:pt x="451" y="0"/>
                    <a:pt x="161" y="161"/>
                    <a:pt x="0" y="427"/>
                  </a:cubicBezTo>
                  <a:lnTo>
                    <a:pt x="809" y="2"/>
                  </a:lnTo>
                  <a:cubicBezTo>
                    <a:pt x="792" y="1"/>
                    <a:pt x="77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4748775" y="822650"/>
              <a:ext cx="26025" cy="15900"/>
            </a:xfrm>
            <a:custGeom>
              <a:avLst/>
              <a:gdLst/>
              <a:ahLst/>
              <a:cxnLst/>
              <a:rect l="l" t="t" r="r" b="b"/>
              <a:pathLst>
                <a:path w="1041" h="636" extrusionOk="0">
                  <a:moveTo>
                    <a:pt x="874" y="1"/>
                  </a:moveTo>
                  <a:cubicBezTo>
                    <a:pt x="531" y="1"/>
                    <a:pt x="211" y="179"/>
                    <a:pt x="30" y="476"/>
                  </a:cubicBezTo>
                  <a:lnTo>
                    <a:pt x="28" y="479"/>
                  </a:lnTo>
                  <a:cubicBezTo>
                    <a:pt x="0" y="528"/>
                    <a:pt x="18" y="592"/>
                    <a:pt x="69" y="621"/>
                  </a:cubicBezTo>
                  <a:cubicBezTo>
                    <a:pt x="85" y="631"/>
                    <a:pt x="103" y="636"/>
                    <a:pt x="122" y="636"/>
                  </a:cubicBezTo>
                  <a:cubicBezTo>
                    <a:pt x="159" y="636"/>
                    <a:pt x="195" y="615"/>
                    <a:pt x="213" y="582"/>
                  </a:cubicBezTo>
                  <a:cubicBezTo>
                    <a:pt x="360" y="353"/>
                    <a:pt x="614" y="215"/>
                    <a:pt x="884" y="215"/>
                  </a:cubicBezTo>
                  <a:cubicBezTo>
                    <a:pt x="897" y="215"/>
                    <a:pt x="909" y="215"/>
                    <a:pt x="922" y="216"/>
                  </a:cubicBezTo>
                  <a:cubicBezTo>
                    <a:pt x="924" y="216"/>
                    <a:pt x="927" y="216"/>
                    <a:pt x="930" y="216"/>
                  </a:cubicBezTo>
                  <a:cubicBezTo>
                    <a:pt x="986" y="216"/>
                    <a:pt x="1032" y="173"/>
                    <a:pt x="1036" y="117"/>
                  </a:cubicBezTo>
                  <a:cubicBezTo>
                    <a:pt x="1041" y="58"/>
                    <a:pt x="998" y="7"/>
                    <a:pt x="938" y="3"/>
                  </a:cubicBezTo>
                  <a:cubicBezTo>
                    <a:pt x="917" y="1"/>
                    <a:pt x="895" y="1"/>
                    <a:pt x="87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4754050" y="769475"/>
              <a:ext cx="55425" cy="76925"/>
            </a:xfrm>
            <a:custGeom>
              <a:avLst/>
              <a:gdLst/>
              <a:ahLst/>
              <a:cxnLst/>
              <a:rect l="l" t="t" r="r" b="b"/>
              <a:pathLst>
                <a:path w="2217" h="3077" extrusionOk="0">
                  <a:moveTo>
                    <a:pt x="839" y="0"/>
                  </a:moveTo>
                  <a:cubicBezTo>
                    <a:pt x="780" y="0"/>
                    <a:pt x="720" y="8"/>
                    <a:pt x="660" y="24"/>
                  </a:cubicBezTo>
                  <a:cubicBezTo>
                    <a:pt x="537" y="59"/>
                    <a:pt x="423" y="127"/>
                    <a:pt x="337" y="222"/>
                  </a:cubicBezTo>
                  <a:cubicBezTo>
                    <a:pt x="298" y="270"/>
                    <a:pt x="264" y="322"/>
                    <a:pt x="239" y="379"/>
                  </a:cubicBezTo>
                  <a:cubicBezTo>
                    <a:pt x="1" y="904"/>
                    <a:pt x="700" y="1702"/>
                    <a:pt x="843" y="1933"/>
                  </a:cubicBezTo>
                  <a:cubicBezTo>
                    <a:pt x="986" y="2162"/>
                    <a:pt x="1298" y="3077"/>
                    <a:pt x="1756" y="3077"/>
                  </a:cubicBezTo>
                  <a:cubicBezTo>
                    <a:pt x="1757" y="3077"/>
                    <a:pt x="1757" y="3077"/>
                    <a:pt x="1757" y="3077"/>
                  </a:cubicBezTo>
                  <a:cubicBezTo>
                    <a:pt x="2216" y="3074"/>
                    <a:pt x="1877" y="1854"/>
                    <a:pt x="1711" y="1347"/>
                  </a:cubicBezTo>
                  <a:cubicBezTo>
                    <a:pt x="1619" y="1061"/>
                    <a:pt x="1574" y="773"/>
                    <a:pt x="1494" y="499"/>
                  </a:cubicBezTo>
                  <a:cubicBezTo>
                    <a:pt x="1411" y="199"/>
                    <a:pt x="1137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4752050" y="766600"/>
              <a:ext cx="58050" cy="82450"/>
            </a:xfrm>
            <a:custGeom>
              <a:avLst/>
              <a:gdLst/>
              <a:ahLst/>
              <a:cxnLst/>
              <a:rect l="l" t="t" r="r" b="b"/>
              <a:pathLst>
                <a:path w="2322" h="3298" extrusionOk="0">
                  <a:moveTo>
                    <a:pt x="986" y="208"/>
                  </a:moveTo>
                  <a:cubicBezTo>
                    <a:pt x="997" y="208"/>
                    <a:pt x="1008" y="209"/>
                    <a:pt x="1019" y="209"/>
                  </a:cubicBezTo>
                  <a:cubicBezTo>
                    <a:pt x="1240" y="253"/>
                    <a:pt x="1418" y="418"/>
                    <a:pt x="1477" y="637"/>
                  </a:cubicBezTo>
                  <a:cubicBezTo>
                    <a:pt x="1513" y="756"/>
                    <a:pt x="1541" y="879"/>
                    <a:pt x="1569" y="1003"/>
                  </a:cubicBezTo>
                  <a:cubicBezTo>
                    <a:pt x="1605" y="1161"/>
                    <a:pt x="1644" y="1323"/>
                    <a:pt x="1697" y="1487"/>
                  </a:cubicBezTo>
                  <a:cubicBezTo>
                    <a:pt x="1945" y="2263"/>
                    <a:pt x="2031" y="2873"/>
                    <a:pt x="1910" y="3040"/>
                  </a:cubicBezTo>
                  <a:cubicBezTo>
                    <a:pt x="1895" y="3062"/>
                    <a:pt x="1872" y="3076"/>
                    <a:pt x="1845" y="3076"/>
                  </a:cubicBezTo>
                  <a:cubicBezTo>
                    <a:pt x="1843" y="3076"/>
                    <a:pt x="1840" y="3076"/>
                    <a:pt x="1837" y="3076"/>
                  </a:cubicBezTo>
                  <a:cubicBezTo>
                    <a:pt x="1543" y="3076"/>
                    <a:pt x="1276" y="2523"/>
                    <a:pt x="1133" y="2222"/>
                  </a:cubicBezTo>
                  <a:cubicBezTo>
                    <a:pt x="1087" y="2124"/>
                    <a:pt x="1047" y="2042"/>
                    <a:pt x="1017" y="1990"/>
                  </a:cubicBezTo>
                  <a:lnTo>
                    <a:pt x="901" y="1826"/>
                  </a:lnTo>
                  <a:cubicBezTo>
                    <a:pt x="688" y="1532"/>
                    <a:pt x="244" y="920"/>
                    <a:pt x="420" y="535"/>
                  </a:cubicBezTo>
                  <a:cubicBezTo>
                    <a:pt x="441" y="489"/>
                    <a:pt x="468" y="446"/>
                    <a:pt x="500" y="406"/>
                  </a:cubicBezTo>
                  <a:cubicBezTo>
                    <a:pt x="596" y="287"/>
                    <a:pt x="742" y="217"/>
                    <a:pt x="895" y="217"/>
                  </a:cubicBezTo>
                  <a:cubicBezTo>
                    <a:pt x="896" y="217"/>
                    <a:pt x="898" y="217"/>
                    <a:pt x="899" y="217"/>
                  </a:cubicBezTo>
                  <a:lnTo>
                    <a:pt x="899" y="215"/>
                  </a:lnTo>
                  <a:lnTo>
                    <a:pt x="898" y="215"/>
                  </a:lnTo>
                  <a:cubicBezTo>
                    <a:pt x="927" y="211"/>
                    <a:pt x="957" y="208"/>
                    <a:pt x="986" y="208"/>
                  </a:cubicBezTo>
                  <a:close/>
                  <a:moveTo>
                    <a:pt x="900" y="0"/>
                  </a:moveTo>
                  <a:cubicBezTo>
                    <a:pt x="684" y="0"/>
                    <a:pt x="477" y="96"/>
                    <a:pt x="337" y="267"/>
                  </a:cubicBezTo>
                  <a:cubicBezTo>
                    <a:pt x="292" y="321"/>
                    <a:pt x="255" y="382"/>
                    <a:pt x="225" y="446"/>
                  </a:cubicBezTo>
                  <a:cubicBezTo>
                    <a:pt x="0" y="943"/>
                    <a:pt x="475" y="1597"/>
                    <a:pt x="728" y="1950"/>
                  </a:cubicBezTo>
                  <a:cubicBezTo>
                    <a:pt x="774" y="2014"/>
                    <a:pt x="807" y="2053"/>
                    <a:pt x="835" y="2102"/>
                  </a:cubicBezTo>
                  <a:cubicBezTo>
                    <a:pt x="864" y="2151"/>
                    <a:pt x="899" y="2225"/>
                    <a:pt x="943" y="2315"/>
                  </a:cubicBezTo>
                  <a:cubicBezTo>
                    <a:pt x="1127" y="2706"/>
                    <a:pt x="1412" y="3297"/>
                    <a:pt x="1837" y="3297"/>
                  </a:cubicBezTo>
                  <a:lnTo>
                    <a:pt x="1840" y="3296"/>
                  </a:lnTo>
                  <a:cubicBezTo>
                    <a:pt x="1937" y="3296"/>
                    <a:pt x="2030" y="3248"/>
                    <a:pt x="2085" y="3169"/>
                  </a:cubicBezTo>
                  <a:cubicBezTo>
                    <a:pt x="2321" y="2857"/>
                    <a:pt x="2064" y="1944"/>
                    <a:pt x="1896" y="1427"/>
                  </a:cubicBezTo>
                  <a:cubicBezTo>
                    <a:pt x="1845" y="1271"/>
                    <a:pt x="1803" y="1092"/>
                    <a:pt x="1773" y="963"/>
                  </a:cubicBezTo>
                  <a:cubicBezTo>
                    <a:pt x="1744" y="832"/>
                    <a:pt x="1714" y="707"/>
                    <a:pt x="1678" y="583"/>
                  </a:cubicBezTo>
                  <a:cubicBezTo>
                    <a:pt x="1592" y="294"/>
                    <a:pt x="1354" y="75"/>
                    <a:pt x="1057" y="17"/>
                  </a:cubicBezTo>
                  <a:cubicBezTo>
                    <a:pt x="1005" y="6"/>
                    <a:pt x="952" y="0"/>
                    <a:pt x="90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4775125" y="806175"/>
              <a:ext cx="22250" cy="11650"/>
            </a:xfrm>
            <a:custGeom>
              <a:avLst/>
              <a:gdLst/>
              <a:ahLst/>
              <a:cxnLst/>
              <a:rect l="l" t="t" r="r" b="b"/>
              <a:pathLst>
                <a:path w="890" h="466" extrusionOk="0">
                  <a:moveTo>
                    <a:pt x="833" y="1"/>
                  </a:moveTo>
                  <a:cubicBezTo>
                    <a:pt x="495" y="1"/>
                    <a:pt x="179" y="176"/>
                    <a:pt x="0" y="465"/>
                  </a:cubicBezTo>
                  <a:lnTo>
                    <a:pt x="889" y="2"/>
                  </a:lnTo>
                  <a:cubicBezTo>
                    <a:pt x="870" y="1"/>
                    <a:pt x="851" y="1"/>
                    <a:pt x="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4772075" y="803475"/>
              <a:ext cx="28125" cy="17025"/>
            </a:xfrm>
            <a:custGeom>
              <a:avLst/>
              <a:gdLst/>
              <a:ahLst/>
              <a:cxnLst/>
              <a:rect l="l" t="t" r="r" b="b"/>
              <a:pathLst>
                <a:path w="1125" h="681" extrusionOk="0">
                  <a:moveTo>
                    <a:pt x="953" y="1"/>
                  </a:moveTo>
                  <a:cubicBezTo>
                    <a:pt x="578" y="1"/>
                    <a:pt x="228" y="197"/>
                    <a:pt x="30" y="520"/>
                  </a:cubicBezTo>
                  <a:lnTo>
                    <a:pt x="28" y="523"/>
                  </a:lnTo>
                  <a:cubicBezTo>
                    <a:pt x="0" y="573"/>
                    <a:pt x="18" y="637"/>
                    <a:pt x="69" y="666"/>
                  </a:cubicBezTo>
                  <a:cubicBezTo>
                    <a:pt x="85" y="673"/>
                    <a:pt x="103" y="679"/>
                    <a:pt x="122" y="680"/>
                  </a:cubicBezTo>
                  <a:lnTo>
                    <a:pt x="122" y="679"/>
                  </a:lnTo>
                  <a:cubicBezTo>
                    <a:pt x="159" y="679"/>
                    <a:pt x="195" y="660"/>
                    <a:pt x="213" y="627"/>
                  </a:cubicBezTo>
                  <a:cubicBezTo>
                    <a:pt x="371" y="370"/>
                    <a:pt x="648" y="216"/>
                    <a:pt x="946" y="216"/>
                  </a:cubicBezTo>
                  <a:cubicBezTo>
                    <a:pt x="965" y="216"/>
                    <a:pt x="983" y="216"/>
                    <a:pt x="1002" y="217"/>
                  </a:cubicBezTo>
                  <a:cubicBezTo>
                    <a:pt x="1005" y="218"/>
                    <a:pt x="1008" y="218"/>
                    <a:pt x="1011" y="218"/>
                  </a:cubicBezTo>
                  <a:cubicBezTo>
                    <a:pt x="1067" y="218"/>
                    <a:pt x="1114" y="176"/>
                    <a:pt x="1118" y="119"/>
                  </a:cubicBezTo>
                  <a:cubicBezTo>
                    <a:pt x="1124" y="61"/>
                    <a:pt x="1081" y="9"/>
                    <a:pt x="1022" y="3"/>
                  </a:cubicBezTo>
                  <a:cubicBezTo>
                    <a:pt x="999" y="2"/>
                    <a:pt x="976" y="1"/>
                    <a:pt x="95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5431800" y="953125"/>
              <a:ext cx="170025" cy="324050"/>
            </a:xfrm>
            <a:custGeom>
              <a:avLst/>
              <a:gdLst/>
              <a:ahLst/>
              <a:cxnLst/>
              <a:rect l="l" t="t" r="r" b="b"/>
              <a:pathLst>
                <a:path w="6801" h="12962" extrusionOk="0">
                  <a:moveTo>
                    <a:pt x="641" y="1"/>
                  </a:moveTo>
                  <a:lnTo>
                    <a:pt x="1" y="4448"/>
                  </a:lnTo>
                  <a:lnTo>
                    <a:pt x="3268" y="11841"/>
                  </a:lnTo>
                  <a:cubicBezTo>
                    <a:pt x="3531" y="12533"/>
                    <a:pt x="4190" y="12961"/>
                    <a:pt x="4891" y="12961"/>
                  </a:cubicBezTo>
                  <a:cubicBezTo>
                    <a:pt x="5079" y="12961"/>
                    <a:pt x="5271" y="12930"/>
                    <a:pt x="5458" y="12865"/>
                  </a:cubicBezTo>
                  <a:cubicBezTo>
                    <a:pt x="6316" y="12571"/>
                    <a:pt x="6801" y="11667"/>
                    <a:pt x="6576" y="10790"/>
                  </a:cubicBezTo>
                  <a:lnTo>
                    <a:pt x="4125" y="3326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5429250" y="950575"/>
              <a:ext cx="175575" cy="329375"/>
            </a:xfrm>
            <a:custGeom>
              <a:avLst/>
              <a:gdLst/>
              <a:ahLst/>
              <a:cxnLst/>
              <a:rect l="l" t="t" r="r" b="b"/>
              <a:pathLst>
                <a:path w="7023" h="13175" extrusionOk="0">
                  <a:moveTo>
                    <a:pt x="822" y="325"/>
                  </a:moveTo>
                  <a:lnTo>
                    <a:pt x="4134" y="3486"/>
                  </a:lnTo>
                  <a:lnTo>
                    <a:pt x="6575" y="10922"/>
                  </a:lnTo>
                  <a:cubicBezTo>
                    <a:pt x="6782" y="11745"/>
                    <a:pt x="6327" y="12589"/>
                    <a:pt x="5526" y="12869"/>
                  </a:cubicBezTo>
                  <a:cubicBezTo>
                    <a:pt x="5349" y="12931"/>
                    <a:pt x="5169" y="12960"/>
                    <a:pt x="4991" y="12960"/>
                  </a:cubicBezTo>
                  <a:cubicBezTo>
                    <a:pt x="4332" y="12960"/>
                    <a:pt x="3712" y="12555"/>
                    <a:pt x="3468" y="11903"/>
                  </a:cubicBezTo>
                  <a:lnTo>
                    <a:pt x="212" y="4537"/>
                  </a:lnTo>
                  <a:lnTo>
                    <a:pt x="822" y="325"/>
                  </a:lnTo>
                  <a:close/>
                  <a:moveTo>
                    <a:pt x="753" y="0"/>
                  </a:moveTo>
                  <a:cubicBezTo>
                    <a:pt x="741" y="0"/>
                    <a:pt x="729" y="2"/>
                    <a:pt x="718" y="6"/>
                  </a:cubicBezTo>
                  <a:cubicBezTo>
                    <a:pt x="679" y="18"/>
                    <a:pt x="651" y="51"/>
                    <a:pt x="645" y="91"/>
                  </a:cubicBezTo>
                  <a:lnTo>
                    <a:pt x="5" y="4537"/>
                  </a:lnTo>
                  <a:cubicBezTo>
                    <a:pt x="0" y="4556"/>
                    <a:pt x="0" y="4576"/>
                    <a:pt x="5" y="4595"/>
                  </a:cubicBezTo>
                  <a:lnTo>
                    <a:pt x="3270" y="11983"/>
                  </a:lnTo>
                  <a:cubicBezTo>
                    <a:pt x="3539" y="12699"/>
                    <a:pt x="4224" y="13173"/>
                    <a:pt x="4988" y="13174"/>
                  </a:cubicBezTo>
                  <a:lnTo>
                    <a:pt x="4990" y="13174"/>
                  </a:lnTo>
                  <a:cubicBezTo>
                    <a:pt x="5198" y="13173"/>
                    <a:pt x="5405" y="13137"/>
                    <a:pt x="5603" y="13067"/>
                  </a:cubicBezTo>
                  <a:cubicBezTo>
                    <a:pt x="6510" y="12747"/>
                    <a:pt x="7022" y="11790"/>
                    <a:pt x="6787" y="10858"/>
                  </a:cubicBezTo>
                  <a:lnTo>
                    <a:pt x="4335" y="3394"/>
                  </a:lnTo>
                  <a:cubicBezTo>
                    <a:pt x="4329" y="3377"/>
                    <a:pt x="4320" y="3361"/>
                    <a:pt x="4306" y="3349"/>
                  </a:cubicBezTo>
                  <a:lnTo>
                    <a:pt x="824" y="29"/>
                  </a:lnTo>
                  <a:cubicBezTo>
                    <a:pt x="804" y="10"/>
                    <a:pt x="779" y="0"/>
                    <a:pt x="75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5447850" y="870200"/>
              <a:ext cx="111225" cy="184800"/>
            </a:xfrm>
            <a:custGeom>
              <a:avLst/>
              <a:gdLst/>
              <a:ahLst/>
              <a:cxnLst/>
              <a:rect l="l" t="t" r="r" b="b"/>
              <a:pathLst>
                <a:path w="4449" h="7392" extrusionOk="0">
                  <a:moveTo>
                    <a:pt x="513" y="1"/>
                  </a:moveTo>
                  <a:lnTo>
                    <a:pt x="1" y="3321"/>
                  </a:lnTo>
                  <a:lnTo>
                    <a:pt x="2840" y="7392"/>
                  </a:lnTo>
                  <a:lnTo>
                    <a:pt x="3537" y="7392"/>
                  </a:lnTo>
                  <a:cubicBezTo>
                    <a:pt x="3537" y="7392"/>
                    <a:pt x="4448" y="4445"/>
                    <a:pt x="3537" y="2410"/>
                  </a:cubicBezTo>
                  <a:cubicBezTo>
                    <a:pt x="2626" y="376"/>
                    <a:pt x="513" y="1"/>
                    <a:pt x="513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5445150" y="867550"/>
              <a:ext cx="116675" cy="190125"/>
            </a:xfrm>
            <a:custGeom>
              <a:avLst/>
              <a:gdLst/>
              <a:ahLst/>
              <a:cxnLst/>
              <a:rect l="l" t="t" r="r" b="b"/>
              <a:pathLst>
                <a:path w="4667" h="7605" extrusionOk="0">
                  <a:moveTo>
                    <a:pt x="710" y="235"/>
                  </a:moveTo>
                  <a:cubicBezTo>
                    <a:pt x="1144" y="343"/>
                    <a:pt x="2787" y="853"/>
                    <a:pt x="3548" y="2559"/>
                  </a:cubicBezTo>
                  <a:cubicBezTo>
                    <a:pt x="4352" y="4356"/>
                    <a:pt x="3699" y="6922"/>
                    <a:pt x="3566" y="7391"/>
                  </a:cubicBezTo>
                  <a:lnTo>
                    <a:pt x="3005" y="7391"/>
                  </a:lnTo>
                  <a:lnTo>
                    <a:pt x="222" y="3402"/>
                  </a:lnTo>
                  <a:lnTo>
                    <a:pt x="710" y="235"/>
                  </a:lnTo>
                  <a:close/>
                  <a:moveTo>
                    <a:pt x="616" y="0"/>
                  </a:moveTo>
                  <a:cubicBezTo>
                    <a:pt x="596" y="0"/>
                    <a:pt x="575" y="7"/>
                    <a:pt x="558" y="19"/>
                  </a:cubicBezTo>
                  <a:cubicBezTo>
                    <a:pt x="535" y="35"/>
                    <a:pt x="520" y="60"/>
                    <a:pt x="514" y="89"/>
                  </a:cubicBezTo>
                  <a:lnTo>
                    <a:pt x="4" y="3412"/>
                  </a:lnTo>
                  <a:cubicBezTo>
                    <a:pt x="0" y="3439"/>
                    <a:pt x="7" y="3466"/>
                    <a:pt x="22" y="3488"/>
                  </a:cubicBezTo>
                  <a:lnTo>
                    <a:pt x="2860" y="7559"/>
                  </a:lnTo>
                  <a:cubicBezTo>
                    <a:pt x="2881" y="7587"/>
                    <a:pt x="2912" y="7603"/>
                    <a:pt x="2948" y="7605"/>
                  </a:cubicBezTo>
                  <a:lnTo>
                    <a:pt x="3645" y="7605"/>
                  </a:lnTo>
                  <a:cubicBezTo>
                    <a:pt x="3690" y="7603"/>
                    <a:pt x="3730" y="7574"/>
                    <a:pt x="3743" y="7530"/>
                  </a:cubicBezTo>
                  <a:cubicBezTo>
                    <a:pt x="3783" y="7408"/>
                    <a:pt x="4666" y="4538"/>
                    <a:pt x="3743" y="2474"/>
                  </a:cubicBezTo>
                  <a:cubicBezTo>
                    <a:pt x="2820" y="409"/>
                    <a:pt x="661" y="2"/>
                    <a:pt x="637" y="2"/>
                  </a:cubicBezTo>
                  <a:cubicBezTo>
                    <a:pt x="630" y="1"/>
                    <a:pt x="623" y="0"/>
                    <a:pt x="61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5488875" y="1167625"/>
              <a:ext cx="192800" cy="111050"/>
            </a:xfrm>
            <a:custGeom>
              <a:avLst/>
              <a:gdLst/>
              <a:ahLst/>
              <a:cxnLst/>
              <a:rect l="l" t="t" r="r" b="b"/>
              <a:pathLst>
                <a:path w="7712" h="4442" extrusionOk="0">
                  <a:moveTo>
                    <a:pt x="1842" y="0"/>
                  </a:moveTo>
                  <a:cubicBezTo>
                    <a:pt x="896" y="0"/>
                    <a:pt x="211" y="462"/>
                    <a:pt x="114" y="1386"/>
                  </a:cubicBezTo>
                  <a:cubicBezTo>
                    <a:pt x="0" y="2457"/>
                    <a:pt x="845" y="4257"/>
                    <a:pt x="2533" y="4425"/>
                  </a:cubicBezTo>
                  <a:cubicBezTo>
                    <a:pt x="2646" y="4437"/>
                    <a:pt x="2763" y="4442"/>
                    <a:pt x="2883" y="4442"/>
                  </a:cubicBezTo>
                  <a:cubicBezTo>
                    <a:pt x="4578" y="4442"/>
                    <a:pt x="6981" y="3413"/>
                    <a:pt x="6981" y="3413"/>
                  </a:cubicBezTo>
                  <a:cubicBezTo>
                    <a:pt x="7429" y="3108"/>
                    <a:pt x="7703" y="2603"/>
                    <a:pt x="7712" y="2061"/>
                  </a:cubicBezTo>
                  <a:cubicBezTo>
                    <a:pt x="7704" y="1162"/>
                    <a:pt x="6698" y="1162"/>
                    <a:pt x="6698" y="1162"/>
                  </a:cubicBezTo>
                  <a:cubicBezTo>
                    <a:pt x="6698" y="1162"/>
                    <a:pt x="3489" y="203"/>
                    <a:pt x="2307" y="34"/>
                  </a:cubicBezTo>
                  <a:cubicBezTo>
                    <a:pt x="2146" y="12"/>
                    <a:pt x="1991" y="0"/>
                    <a:pt x="1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5487900" y="1165100"/>
              <a:ext cx="196275" cy="116450"/>
            </a:xfrm>
            <a:custGeom>
              <a:avLst/>
              <a:gdLst/>
              <a:ahLst/>
              <a:cxnLst/>
              <a:rect l="l" t="t" r="r" b="b"/>
              <a:pathLst>
                <a:path w="7851" h="4658" extrusionOk="0">
                  <a:moveTo>
                    <a:pt x="1799" y="213"/>
                  </a:moveTo>
                  <a:cubicBezTo>
                    <a:pt x="1826" y="213"/>
                    <a:pt x="1853" y="213"/>
                    <a:pt x="1880" y="214"/>
                  </a:cubicBezTo>
                  <a:cubicBezTo>
                    <a:pt x="2029" y="216"/>
                    <a:pt x="2178" y="229"/>
                    <a:pt x="2325" y="253"/>
                  </a:cubicBezTo>
                  <a:cubicBezTo>
                    <a:pt x="3485" y="417"/>
                    <a:pt x="6670" y="1376"/>
                    <a:pt x="6701" y="1376"/>
                  </a:cubicBezTo>
                  <a:lnTo>
                    <a:pt x="6731" y="1376"/>
                  </a:lnTo>
                  <a:cubicBezTo>
                    <a:pt x="6768" y="1376"/>
                    <a:pt x="7638" y="1388"/>
                    <a:pt x="7638" y="2168"/>
                  </a:cubicBezTo>
                  <a:cubicBezTo>
                    <a:pt x="7630" y="2670"/>
                    <a:pt x="7381" y="3137"/>
                    <a:pt x="6970" y="3422"/>
                  </a:cubicBezTo>
                  <a:cubicBezTo>
                    <a:pt x="6944" y="3433"/>
                    <a:pt x="4569" y="4443"/>
                    <a:pt x="2920" y="4443"/>
                  </a:cubicBezTo>
                  <a:cubicBezTo>
                    <a:pt x="2801" y="4443"/>
                    <a:pt x="2687" y="4438"/>
                    <a:pt x="2577" y="4427"/>
                  </a:cubicBezTo>
                  <a:cubicBezTo>
                    <a:pt x="1927" y="4355"/>
                    <a:pt x="1333" y="4025"/>
                    <a:pt x="930" y="3509"/>
                  </a:cubicBezTo>
                  <a:cubicBezTo>
                    <a:pt x="465" y="2948"/>
                    <a:pt x="223" y="2233"/>
                    <a:pt x="251" y="1505"/>
                  </a:cubicBezTo>
                  <a:cubicBezTo>
                    <a:pt x="275" y="1130"/>
                    <a:pt x="455" y="782"/>
                    <a:pt x="747" y="545"/>
                  </a:cubicBezTo>
                  <a:cubicBezTo>
                    <a:pt x="1055" y="328"/>
                    <a:pt x="1423" y="213"/>
                    <a:pt x="1799" y="213"/>
                  </a:cubicBezTo>
                  <a:close/>
                  <a:moveTo>
                    <a:pt x="1869" y="1"/>
                  </a:moveTo>
                  <a:cubicBezTo>
                    <a:pt x="1366" y="1"/>
                    <a:pt x="941" y="129"/>
                    <a:pt x="616" y="377"/>
                  </a:cubicBezTo>
                  <a:cubicBezTo>
                    <a:pt x="279" y="649"/>
                    <a:pt x="71" y="1050"/>
                    <a:pt x="39" y="1481"/>
                  </a:cubicBezTo>
                  <a:cubicBezTo>
                    <a:pt x="1" y="2268"/>
                    <a:pt x="260" y="3039"/>
                    <a:pt x="765" y="3643"/>
                  </a:cubicBezTo>
                  <a:cubicBezTo>
                    <a:pt x="1202" y="4203"/>
                    <a:pt x="1849" y="4562"/>
                    <a:pt x="2556" y="4640"/>
                  </a:cubicBezTo>
                  <a:cubicBezTo>
                    <a:pt x="2673" y="4657"/>
                    <a:pt x="2794" y="4657"/>
                    <a:pt x="2921" y="4657"/>
                  </a:cubicBezTo>
                  <a:cubicBezTo>
                    <a:pt x="4605" y="4657"/>
                    <a:pt x="6951" y="3663"/>
                    <a:pt x="7069" y="3609"/>
                  </a:cubicBezTo>
                  <a:cubicBezTo>
                    <a:pt x="7551" y="3288"/>
                    <a:pt x="7843" y="2749"/>
                    <a:pt x="7850" y="2168"/>
                  </a:cubicBezTo>
                  <a:cubicBezTo>
                    <a:pt x="7850" y="1374"/>
                    <a:pt x="7139" y="1161"/>
                    <a:pt x="6746" y="1161"/>
                  </a:cubicBezTo>
                  <a:cubicBezTo>
                    <a:pt x="6482" y="1082"/>
                    <a:pt x="3503" y="200"/>
                    <a:pt x="2355" y="37"/>
                  </a:cubicBezTo>
                  <a:cubicBezTo>
                    <a:pt x="2186" y="13"/>
                    <a:pt x="2023" y="1"/>
                    <a:pt x="186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5528375" y="1245500"/>
              <a:ext cx="98225" cy="33450"/>
            </a:xfrm>
            <a:custGeom>
              <a:avLst/>
              <a:gdLst/>
              <a:ahLst/>
              <a:cxnLst/>
              <a:rect l="l" t="t" r="r" b="b"/>
              <a:pathLst>
                <a:path w="3929" h="1338" extrusionOk="0">
                  <a:moveTo>
                    <a:pt x="3583" y="0"/>
                  </a:moveTo>
                  <a:cubicBezTo>
                    <a:pt x="2527" y="225"/>
                    <a:pt x="1715" y="289"/>
                    <a:pt x="1133" y="289"/>
                  </a:cubicBezTo>
                  <a:cubicBezTo>
                    <a:pt x="368" y="289"/>
                    <a:pt x="0" y="179"/>
                    <a:pt x="0" y="179"/>
                  </a:cubicBezTo>
                  <a:lnTo>
                    <a:pt x="0" y="179"/>
                  </a:lnTo>
                  <a:lnTo>
                    <a:pt x="335" y="1178"/>
                  </a:lnTo>
                  <a:cubicBezTo>
                    <a:pt x="530" y="1254"/>
                    <a:pt x="734" y="1301"/>
                    <a:pt x="943" y="1321"/>
                  </a:cubicBezTo>
                  <a:cubicBezTo>
                    <a:pt x="1055" y="1332"/>
                    <a:pt x="1171" y="1337"/>
                    <a:pt x="1292" y="1337"/>
                  </a:cubicBezTo>
                  <a:cubicBezTo>
                    <a:pt x="2120" y="1337"/>
                    <a:pt x="3118" y="1091"/>
                    <a:pt x="3928" y="840"/>
                  </a:cubicBezTo>
                  <a:lnTo>
                    <a:pt x="3583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5525400" y="1242775"/>
              <a:ext cx="103800" cy="38700"/>
            </a:xfrm>
            <a:custGeom>
              <a:avLst/>
              <a:gdLst/>
              <a:ahLst/>
              <a:cxnLst/>
              <a:rect l="l" t="t" r="r" b="b"/>
              <a:pathLst>
                <a:path w="4152" h="1548" extrusionOk="0">
                  <a:moveTo>
                    <a:pt x="3642" y="237"/>
                  </a:moveTo>
                  <a:lnTo>
                    <a:pt x="3907" y="876"/>
                  </a:lnTo>
                  <a:cubicBezTo>
                    <a:pt x="3172" y="1101"/>
                    <a:pt x="2218" y="1335"/>
                    <a:pt x="1420" y="1335"/>
                  </a:cubicBezTo>
                  <a:cubicBezTo>
                    <a:pt x="1304" y="1335"/>
                    <a:pt x="1190" y="1330"/>
                    <a:pt x="1081" y="1320"/>
                  </a:cubicBezTo>
                  <a:cubicBezTo>
                    <a:pt x="898" y="1302"/>
                    <a:pt x="719" y="1262"/>
                    <a:pt x="545" y="1202"/>
                  </a:cubicBezTo>
                  <a:lnTo>
                    <a:pt x="290" y="435"/>
                  </a:lnTo>
                  <a:lnTo>
                    <a:pt x="290" y="435"/>
                  </a:lnTo>
                  <a:cubicBezTo>
                    <a:pt x="477" y="469"/>
                    <a:pt x="800" y="511"/>
                    <a:pt x="1267" y="511"/>
                  </a:cubicBezTo>
                  <a:cubicBezTo>
                    <a:pt x="1838" y="511"/>
                    <a:pt x="2624" y="449"/>
                    <a:pt x="3642" y="237"/>
                  </a:cubicBezTo>
                  <a:close/>
                  <a:moveTo>
                    <a:pt x="3700" y="1"/>
                  </a:moveTo>
                  <a:cubicBezTo>
                    <a:pt x="3692" y="1"/>
                    <a:pt x="3684" y="2"/>
                    <a:pt x="3676" y="3"/>
                  </a:cubicBezTo>
                  <a:cubicBezTo>
                    <a:pt x="2645" y="225"/>
                    <a:pt x="1847" y="288"/>
                    <a:pt x="1273" y="288"/>
                  </a:cubicBezTo>
                  <a:cubicBezTo>
                    <a:pt x="524" y="288"/>
                    <a:pt x="157" y="181"/>
                    <a:pt x="151" y="181"/>
                  </a:cubicBezTo>
                  <a:cubicBezTo>
                    <a:pt x="140" y="177"/>
                    <a:pt x="129" y="175"/>
                    <a:pt x="118" y="175"/>
                  </a:cubicBezTo>
                  <a:cubicBezTo>
                    <a:pt x="106" y="175"/>
                    <a:pt x="94" y="177"/>
                    <a:pt x="82" y="182"/>
                  </a:cubicBezTo>
                  <a:cubicBezTo>
                    <a:pt x="27" y="201"/>
                    <a:pt x="0" y="261"/>
                    <a:pt x="19" y="316"/>
                  </a:cubicBezTo>
                  <a:lnTo>
                    <a:pt x="352" y="1318"/>
                  </a:lnTo>
                  <a:cubicBezTo>
                    <a:pt x="362" y="1348"/>
                    <a:pt x="386" y="1373"/>
                    <a:pt x="416" y="1384"/>
                  </a:cubicBezTo>
                  <a:cubicBezTo>
                    <a:pt x="623" y="1460"/>
                    <a:pt x="837" y="1510"/>
                    <a:pt x="1056" y="1533"/>
                  </a:cubicBezTo>
                  <a:cubicBezTo>
                    <a:pt x="1169" y="1547"/>
                    <a:pt x="1288" y="1547"/>
                    <a:pt x="1412" y="1547"/>
                  </a:cubicBezTo>
                  <a:cubicBezTo>
                    <a:pt x="2318" y="1506"/>
                    <a:pt x="3215" y="1337"/>
                    <a:pt x="4075" y="1047"/>
                  </a:cubicBezTo>
                  <a:cubicBezTo>
                    <a:pt x="4104" y="1037"/>
                    <a:pt x="4126" y="1016"/>
                    <a:pt x="4139" y="989"/>
                  </a:cubicBezTo>
                  <a:cubicBezTo>
                    <a:pt x="4151" y="962"/>
                    <a:pt x="4151" y="931"/>
                    <a:pt x="4139" y="904"/>
                  </a:cubicBezTo>
                  <a:lnTo>
                    <a:pt x="3798" y="67"/>
                  </a:lnTo>
                  <a:cubicBezTo>
                    <a:pt x="3782" y="27"/>
                    <a:pt x="3742" y="1"/>
                    <a:pt x="370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762425" y="1232075"/>
              <a:ext cx="48525" cy="48225"/>
            </a:xfrm>
            <a:custGeom>
              <a:avLst/>
              <a:gdLst/>
              <a:ahLst/>
              <a:cxnLst/>
              <a:rect l="l" t="t" r="r" b="b"/>
              <a:pathLst>
                <a:path w="1941" h="1929" extrusionOk="0">
                  <a:moveTo>
                    <a:pt x="259" y="1"/>
                  </a:moveTo>
                  <a:cubicBezTo>
                    <a:pt x="106" y="1"/>
                    <a:pt x="1" y="34"/>
                    <a:pt x="1" y="126"/>
                  </a:cubicBezTo>
                  <a:cubicBezTo>
                    <a:pt x="1" y="466"/>
                    <a:pt x="723" y="1739"/>
                    <a:pt x="1013" y="1891"/>
                  </a:cubicBezTo>
                  <a:cubicBezTo>
                    <a:pt x="1064" y="1917"/>
                    <a:pt x="1120" y="1929"/>
                    <a:pt x="1179" y="1929"/>
                  </a:cubicBezTo>
                  <a:cubicBezTo>
                    <a:pt x="1461" y="1929"/>
                    <a:pt x="1805" y="1665"/>
                    <a:pt x="1866" y="1480"/>
                  </a:cubicBezTo>
                  <a:cubicBezTo>
                    <a:pt x="1941" y="1253"/>
                    <a:pt x="1417" y="239"/>
                    <a:pt x="1417" y="239"/>
                  </a:cubicBezTo>
                  <a:cubicBezTo>
                    <a:pt x="1417" y="239"/>
                    <a:pt x="667" y="1"/>
                    <a:pt x="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59675" y="1229500"/>
              <a:ext cx="54225" cy="53450"/>
            </a:xfrm>
            <a:custGeom>
              <a:avLst/>
              <a:gdLst/>
              <a:ahLst/>
              <a:cxnLst/>
              <a:rect l="l" t="t" r="r" b="b"/>
              <a:pathLst>
                <a:path w="2169" h="2138" extrusionOk="0">
                  <a:moveTo>
                    <a:pt x="317" y="207"/>
                  </a:moveTo>
                  <a:cubicBezTo>
                    <a:pt x="326" y="207"/>
                    <a:pt x="335" y="207"/>
                    <a:pt x="344" y="208"/>
                  </a:cubicBezTo>
                  <a:cubicBezTo>
                    <a:pt x="720" y="237"/>
                    <a:pt x="1090" y="313"/>
                    <a:pt x="1448" y="432"/>
                  </a:cubicBezTo>
                  <a:cubicBezTo>
                    <a:pt x="1684" y="893"/>
                    <a:pt x="1908" y="1440"/>
                    <a:pt x="1874" y="1548"/>
                  </a:cubicBezTo>
                  <a:cubicBezTo>
                    <a:pt x="1787" y="1700"/>
                    <a:pt x="1652" y="1816"/>
                    <a:pt x="1488" y="1879"/>
                  </a:cubicBezTo>
                  <a:cubicBezTo>
                    <a:pt x="1429" y="1909"/>
                    <a:pt x="1365" y="1924"/>
                    <a:pt x="1300" y="1924"/>
                  </a:cubicBezTo>
                  <a:cubicBezTo>
                    <a:pt x="1253" y="1924"/>
                    <a:pt x="1205" y="1916"/>
                    <a:pt x="1159" y="1900"/>
                  </a:cubicBezTo>
                  <a:cubicBezTo>
                    <a:pt x="910" y="1773"/>
                    <a:pt x="200" y="543"/>
                    <a:pt x="200" y="238"/>
                  </a:cubicBezTo>
                  <a:cubicBezTo>
                    <a:pt x="235" y="217"/>
                    <a:pt x="275" y="207"/>
                    <a:pt x="317" y="207"/>
                  </a:cubicBezTo>
                  <a:close/>
                  <a:moveTo>
                    <a:pt x="379" y="1"/>
                  </a:moveTo>
                  <a:cubicBezTo>
                    <a:pt x="254" y="1"/>
                    <a:pt x="150" y="19"/>
                    <a:pt x="87" y="65"/>
                  </a:cubicBezTo>
                  <a:cubicBezTo>
                    <a:pt x="33" y="103"/>
                    <a:pt x="0" y="165"/>
                    <a:pt x="2" y="231"/>
                  </a:cubicBezTo>
                  <a:cubicBezTo>
                    <a:pt x="2" y="597"/>
                    <a:pt x="718" y="1915"/>
                    <a:pt x="1068" y="2089"/>
                  </a:cubicBezTo>
                  <a:cubicBezTo>
                    <a:pt x="1134" y="2122"/>
                    <a:pt x="1207" y="2138"/>
                    <a:pt x="1281" y="2138"/>
                  </a:cubicBezTo>
                  <a:cubicBezTo>
                    <a:pt x="1384" y="2138"/>
                    <a:pt x="1485" y="2116"/>
                    <a:pt x="1579" y="2074"/>
                  </a:cubicBezTo>
                  <a:cubicBezTo>
                    <a:pt x="1801" y="1992"/>
                    <a:pt x="1982" y="1828"/>
                    <a:pt x="2086" y="1617"/>
                  </a:cubicBezTo>
                  <a:cubicBezTo>
                    <a:pt x="2168" y="1361"/>
                    <a:pt x="1756" y="542"/>
                    <a:pt x="1628" y="295"/>
                  </a:cubicBezTo>
                  <a:cubicBezTo>
                    <a:pt x="1616" y="268"/>
                    <a:pt x="1594" y="250"/>
                    <a:pt x="1567" y="243"/>
                  </a:cubicBezTo>
                  <a:cubicBezTo>
                    <a:pt x="1354" y="175"/>
                    <a:pt x="766" y="1"/>
                    <a:pt x="37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771475" y="1267550"/>
              <a:ext cx="44200" cy="35475"/>
            </a:xfrm>
            <a:custGeom>
              <a:avLst/>
              <a:gdLst/>
              <a:ahLst/>
              <a:cxnLst/>
              <a:rect l="l" t="t" r="r" b="b"/>
              <a:pathLst>
                <a:path w="1768" h="1419" extrusionOk="0">
                  <a:moveTo>
                    <a:pt x="1365" y="1"/>
                  </a:moveTo>
                  <a:cubicBezTo>
                    <a:pt x="1087" y="1"/>
                    <a:pt x="641" y="472"/>
                    <a:pt x="641" y="472"/>
                  </a:cubicBezTo>
                  <a:cubicBezTo>
                    <a:pt x="641" y="472"/>
                    <a:pt x="0" y="1073"/>
                    <a:pt x="115" y="1299"/>
                  </a:cubicBezTo>
                  <a:cubicBezTo>
                    <a:pt x="157" y="1381"/>
                    <a:pt x="262" y="1418"/>
                    <a:pt x="392" y="1418"/>
                  </a:cubicBezTo>
                  <a:cubicBezTo>
                    <a:pt x="624" y="1418"/>
                    <a:pt x="937" y="1302"/>
                    <a:pt x="1129" y="1112"/>
                  </a:cubicBezTo>
                  <a:cubicBezTo>
                    <a:pt x="1430" y="813"/>
                    <a:pt x="1768" y="361"/>
                    <a:pt x="1504" y="61"/>
                  </a:cubicBezTo>
                  <a:cubicBezTo>
                    <a:pt x="1467" y="18"/>
                    <a:pt x="1419" y="1"/>
                    <a:pt x="1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768650" y="1265100"/>
              <a:ext cx="48600" cy="40575"/>
            </a:xfrm>
            <a:custGeom>
              <a:avLst/>
              <a:gdLst/>
              <a:ahLst/>
              <a:cxnLst/>
              <a:rect l="l" t="t" r="r" b="b"/>
              <a:pathLst>
                <a:path w="1944" h="1623" extrusionOk="0">
                  <a:moveTo>
                    <a:pt x="1499" y="200"/>
                  </a:moveTo>
                  <a:cubicBezTo>
                    <a:pt x="1518" y="200"/>
                    <a:pt x="1536" y="209"/>
                    <a:pt x="1547" y="224"/>
                  </a:cubicBezTo>
                  <a:cubicBezTo>
                    <a:pt x="1772" y="488"/>
                    <a:pt x="1363" y="942"/>
                    <a:pt x="1178" y="1128"/>
                  </a:cubicBezTo>
                  <a:cubicBezTo>
                    <a:pt x="993" y="1303"/>
                    <a:pt x="749" y="1400"/>
                    <a:pt x="496" y="1400"/>
                  </a:cubicBezTo>
                  <a:cubicBezTo>
                    <a:pt x="478" y="1400"/>
                    <a:pt x="460" y="1400"/>
                    <a:pt x="443" y="1399"/>
                  </a:cubicBezTo>
                  <a:cubicBezTo>
                    <a:pt x="410" y="1393"/>
                    <a:pt x="353" y="1380"/>
                    <a:pt x="335" y="1344"/>
                  </a:cubicBezTo>
                  <a:cubicBezTo>
                    <a:pt x="295" y="1265"/>
                    <a:pt x="541" y="924"/>
                    <a:pt x="839" y="644"/>
                  </a:cubicBezTo>
                  <a:cubicBezTo>
                    <a:pt x="992" y="474"/>
                    <a:pt x="1311" y="205"/>
                    <a:pt x="1479" y="205"/>
                  </a:cubicBezTo>
                  <a:lnTo>
                    <a:pt x="1491" y="200"/>
                  </a:lnTo>
                  <a:cubicBezTo>
                    <a:pt x="1494" y="200"/>
                    <a:pt x="1496" y="200"/>
                    <a:pt x="1499" y="200"/>
                  </a:cubicBezTo>
                  <a:close/>
                  <a:moveTo>
                    <a:pt x="1490" y="1"/>
                  </a:moveTo>
                  <a:cubicBezTo>
                    <a:pt x="1488" y="1"/>
                    <a:pt x="1486" y="1"/>
                    <a:pt x="1485" y="1"/>
                  </a:cubicBezTo>
                  <a:cubicBezTo>
                    <a:pt x="1174" y="1"/>
                    <a:pt x="739" y="441"/>
                    <a:pt x="679" y="503"/>
                  </a:cubicBezTo>
                  <a:cubicBezTo>
                    <a:pt x="468" y="702"/>
                    <a:pt x="0" y="1186"/>
                    <a:pt x="133" y="1452"/>
                  </a:cubicBezTo>
                  <a:cubicBezTo>
                    <a:pt x="186" y="1549"/>
                    <a:pt x="286" y="1612"/>
                    <a:pt x="398" y="1621"/>
                  </a:cubicBezTo>
                  <a:cubicBezTo>
                    <a:pt x="416" y="1622"/>
                    <a:pt x="435" y="1623"/>
                    <a:pt x="454" y="1623"/>
                  </a:cubicBezTo>
                  <a:cubicBezTo>
                    <a:pt x="473" y="1623"/>
                    <a:pt x="492" y="1622"/>
                    <a:pt x="511" y="1621"/>
                  </a:cubicBezTo>
                  <a:cubicBezTo>
                    <a:pt x="810" y="1613"/>
                    <a:pt x="1096" y="1497"/>
                    <a:pt x="1317" y="1293"/>
                  </a:cubicBezTo>
                  <a:cubicBezTo>
                    <a:pt x="1806" y="802"/>
                    <a:pt x="1943" y="377"/>
                    <a:pt x="1698" y="96"/>
                  </a:cubicBezTo>
                  <a:cubicBezTo>
                    <a:pt x="1645" y="36"/>
                    <a:pt x="1570" y="1"/>
                    <a:pt x="149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738000" y="1232075"/>
              <a:ext cx="48800" cy="48225"/>
            </a:xfrm>
            <a:custGeom>
              <a:avLst/>
              <a:gdLst/>
              <a:ahLst/>
              <a:cxnLst/>
              <a:rect l="l" t="t" r="r" b="b"/>
              <a:pathLst>
                <a:path w="1952" h="1929" extrusionOk="0">
                  <a:moveTo>
                    <a:pt x="260" y="1"/>
                  </a:moveTo>
                  <a:cubicBezTo>
                    <a:pt x="107" y="1"/>
                    <a:pt x="1" y="34"/>
                    <a:pt x="1" y="126"/>
                  </a:cubicBezTo>
                  <a:cubicBezTo>
                    <a:pt x="1" y="466"/>
                    <a:pt x="713" y="1739"/>
                    <a:pt x="1013" y="1891"/>
                  </a:cubicBezTo>
                  <a:cubicBezTo>
                    <a:pt x="1066" y="1917"/>
                    <a:pt x="1123" y="1929"/>
                    <a:pt x="1184" y="1929"/>
                  </a:cubicBezTo>
                  <a:cubicBezTo>
                    <a:pt x="1471" y="1929"/>
                    <a:pt x="1815" y="1665"/>
                    <a:pt x="1877" y="1480"/>
                  </a:cubicBezTo>
                  <a:cubicBezTo>
                    <a:pt x="1951" y="1253"/>
                    <a:pt x="1424" y="239"/>
                    <a:pt x="1424" y="239"/>
                  </a:cubicBezTo>
                  <a:cubicBezTo>
                    <a:pt x="1424" y="239"/>
                    <a:pt x="671" y="1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5735300" y="1229500"/>
              <a:ext cx="54225" cy="53450"/>
            </a:xfrm>
            <a:custGeom>
              <a:avLst/>
              <a:gdLst/>
              <a:ahLst/>
              <a:cxnLst/>
              <a:rect l="l" t="t" r="r" b="b"/>
              <a:pathLst>
                <a:path w="2169" h="2138" extrusionOk="0">
                  <a:moveTo>
                    <a:pt x="318" y="207"/>
                  </a:moveTo>
                  <a:cubicBezTo>
                    <a:pt x="327" y="207"/>
                    <a:pt x="336" y="207"/>
                    <a:pt x="346" y="208"/>
                  </a:cubicBezTo>
                  <a:cubicBezTo>
                    <a:pt x="721" y="237"/>
                    <a:pt x="1092" y="313"/>
                    <a:pt x="1447" y="432"/>
                  </a:cubicBezTo>
                  <a:cubicBezTo>
                    <a:pt x="1687" y="893"/>
                    <a:pt x="1909" y="1440"/>
                    <a:pt x="1875" y="1548"/>
                  </a:cubicBezTo>
                  <a:cubicBezTo>
                    <a:pt x="1788" y="1700"/>
                    <a:pt x="1651" y="1816"/>
                    <a:pt x="1488" y="1879"/>
                  </a:cubicBezTo>
                  <a:cubicBezTo>
                    <a:pt x="1429" y="1909"/>
                    <a:pt x="1365" y="1924"/>
                    <a:pt x="1300" y="1924"/>
                  </a:cubicBezTo>
                  <a:cubicBezTo>
                    <a:pt x="1253" y="1924"/>
                    <a:pt x="1205" y="1916"/>
                    <a:pt x="1160" y="1900"/>
                  </a:cubicBezTo>
                  <a:cubicBezTo>
                    <a:pt x="910" y="1773"/>
                    <a:pt x="203" y="543"/>
                    <a:pt x="203" y="238"/>
                  </a:cubicBezTo>
                  <a:cubicBezTo>
                    <a:pt x="238" y="217"/>
                    <a:pt x="277" y="207"/>
                    <a:pt x="318" y="207"/>
                  </a:cubicBezTo>
                  <a:close/>
                  <a:moveTo>
                    <a:pt x="378" y="1"/>
                  </a:moveTo>
                  <a:cubicBezTo>
                    <a:pt x="252" y="1"/>
                    <a:pt x="148" y="19"/>
                    <a:pt x="85" y="65"/>
                  </a:cubicBezTo>
                  <a:cubicBezTo>
                    <a:pt x="31" y="104"/>
                    <a:pt x="0" y="165"/>
                    <a:pt x="2" y="231"/>
                  </a:cubicBezTo>
                  <a:cubicBezTo>
                    <a:pt x="2" y="597"/>
                    <a:pt x="721" y="1915"/>
                    <a:pt x="1068" y="2089"/>
                  </a:cubicBezTo>
                  <a:cubicBezTo>
                    <a:pt x="1135" y="2122"/>
                    <a:pt x="1208" y="2138"/>
                    <a:pt x="1281" y="2138"/>
                  </a:cubicBezTo>
                  <a:cubicBezTo>
                    <a:pt x="1383" y="2138"/>
                    <a:pt x="1486" y="2116"/>
                    <a:pt x="1580" y="2074"/>
                  </a:cubicBezTo>
                  <a:cubicBezTo>
                    <a:pt x="1800" y="1992"/>
                    <a:pt x="1982" y="1828"/>
                    <a:pt x="2085" y="1617"/>
                  </a:cubicBezTo>
                  <a:cubicBezTo>
                    <a:pt x="2168" y="1361"/>
                    <a:pt x="1757" y="542"/>
                    <a:pt x="1629" y="295"/>
                  </a:cubicBezTo>
                  <a:cubicBezTo>
                    <a:pt x="1616" y="268"/>
                    <a:pt x="1593" y="250"/>
                    <a:pt x="1565" y="243"/>
                  </a:cubicBezTo>
                  <a:cubicBezTo>
                    <a:pt x="1353" y="175"/>
                    <a:pt x="764" y="1"/>
                    <a:pt x="37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746950" y="1267550"/>
              <a:ext cx="44250" cy="35475"/>
            </a:xfrm>
            <a:custGeom>
              <a:avLst/>
              <a:gdLst/>
              <a:ahLst/>
              <a:cxnLst/>
              <a:rect l="l" t="t" r="r" b="b"/>
              <a:pathLst>
                <a:path w="1770" h="1419" extrusionOk="0">
                  <a:moveTo>
                    <a:pt x="1367" y="1"/>
                  </a:moveTo>
                  <a:cubicBezTo>
                    <a:pt x="1090" y="1"/>
                    <a:pt x="640" y="472"/>
                    <a:pt x="640" y="472"/>
                  </a:cubicBezTo>
                  <a:cubicBezTo>
                    <a:pt x="640" y="472"/>
                    <a:pt x="0" y="1073"/>
                    <a:pt x="113" y="1299"/>
                  </a:cubicBezTo>
                  <a:cubicBezTo>
                    <a:pt x="154" y="1381"/>
                    <a:pt x="259" y="1418"/>
                    <a:pt x="390" y="1418"/>
                  </a:cubicBezTo>
                  <a:cubicBezTo>
                    <a:pt x="622" y="1418"/>
                    <a:pt x="937" y="1302"/>
                    <a:pt x="1129" y="1112"/>
                  </a:cubicBezTo>
                  <a:cubicBezTo>
                    <a:pt x="1430" y="813"/>
                    <a:pt x="1769" y="361"/>
                    <a:pt x="1504" y="61"/>
                  </a:cubicBezTo>
                  <a:cubicBezTo>
                    <a:pt x="1468" y="18"/>
                    <a:pt x="1420" y="1"/>
                    <a:pt x="1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5744225" y="1265100"/>
              <a:ext cx="48675" cy="40575"/>
            </a:xfrm>
            <a:custGeom>
              <a:avLst/>
              <a:gdLst/>
              <a:ahLst/>
              <a:cxnLst/>
              <a:rect l="l" t="t" r="r" b="b"/>
              <a:pathLst>
                <a:path w="1947" h="1623" extrusionOk="0">
                  <a:moveTo>
                    <a:pt x="1499" y="200"/>
                  </a:moveTo>
                  <a:cubicBezTo>
                    <a:pt x="1518" y="200"/>
                    <a:pt x="1537" y="208"/>
                    <a:pt x="1549" y="224"/>
                  </a:cubicBezTo>
                  <a:cubicBezTo>
                    <a:pt x="1772" y="488"/>
                    <a:pt x="1366" y="942"/>
                    <a:pt x="1178" y="1128"/>
                  </a:cubicBezTo>
                  <a:cubicBezTo>
                    <a:pt x="993" y="1303"/>
                    <a:pt x="750" y="1400"/>
                    <a:pt x="497" y="1400"/>
                  </a:cubicBezTo>
                  <a:cubicBezTo>
                    <a:pt x="479" y="1400"/>
                    <a:pt x="461" y="1400"/>
                    <a:pt x="443" y="1399"/>
                  </a:cubicBezTo>
                  <a:cubicBezTo>
                    <a:pt x="410" y="1393"/>
                    <a:pt x="353" y="1380"/>
                    <a:pt x="336" y="1344"/>
                  </a:cubicBezTo>
                  <a:cubicBezTo>
                    <a:pt x="297" y="1265"/>
                    <a:pt x="541" y="925"/>
                    <a:pt x="839" y="644"/>
                  </a:cubicBezTo>
                  <a:cubicBezTo>
                    <a:pt x="995" y="474"/>
                    <a:pt x="1311" y="205"/>
                    <a:pt x="1479" y="205"/>
                  </a:cubicBezTo>
                  <a:lnTo>
                    <a:pt x="1494" y="200"/>
                  </a:lnTo>
                  <a:cubicBezTo>
                    <a:pt x="1496" y="200"/>
                    <a:pt x="1497" y="200"/>
                    <a:pt x="1499" y="200"/>
                  </a:cubicBezTo>
                  <a:close/>
                  <a:moveTo>
                    <a:pt x="1493" y="1"/>
                  </a:moveTo>
                  <a:cubicBezTo>
                    <a:pt x="1491" y="1"/>
                    <a:pt x="1490" y="1"/>
                    <a:pt x="1488" y="1"/>
                  </a:cubicBezTo>
                  <a:cubicBezTo>
                    <a:pt x="1178" y="1"/>
                    <a:pt x="739" y="441"/>
                    <a:pt x="680" y="503"/>
                  </a:cubicBezTo>
                  <a:cubicBezTo>
                    <a:pt x="470" y="702"/>
                    <a:pt x="1" y="1186"/>
                    <a:pt x="136" y="1452"/>
                  </a:cubicBezTo>
                  <a:cubicBezTo>
                    <a:pt x="188" y="1549"/>
                    <a:pt x="288" y="1613"/>
                    <a:pt x="398" y="1621"/>
                  </a:cubicBezTo>
                  <a:cubicBezTo>
                    <a:pt x="417" y="1622"/>
                    <a:pt x="435" y="1623"/>
                    <a:pt x="454" y="1623"/>
                  </a:cubicBezTo>
                  <a:cubicBezTo>
                    <a:pt x="473" y="1623"/>
                    <a:pt x="492" y="1622"/>
                    <a:pt x="511" y="1621"/>
                  </a:cubicBezTo>
                  <a:cubicBezTo>
                    <a:pt x="812" y="1613"/>
                    <a:pt x="1099" y="1497"/>
                    <a:pt x="1321" y="1293"/>
                  </a:cubicBezTo>
                  <a:cubicBezTo>
                    <a:pt x="1811" y="802"/>
                    <a:pt x="1947" y="377"/>
                    <a:pt x="1701" y="96"/>
                  </a:cubicBezTo>
                  <a:cubicBezTo>
                    <a:pt x="1648" y="35"/>
                    <a:pt x="1573" y="1"/>
                    <a:pt x="149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727100" y="1218000"/>
              <a:ext cx="35475" cy="56200"/>
            </a:xfrm>
            <a:custGeom>
              <a:avLst/>
              <a:gdLst/>
              <a:ahLst/>
              <a:cxnLst/>
              <a:rect l="l" t="t" r="r" b="b"/>
              <a:pathLst>
                <a:path w="1419" h="2248" extrusionOk="0">
                  <a:moveTo>
                    <a:pt x="248" y="0"/>
                  </a:moveTo>
                  <a:cubicBezTo>
                    <a:pt x="202" y="0"/>
                    <a:pt x="167" y="17"/>
                    <a:pt x="148" y="56"/>
                  </a:cubicBezTo>
                  <a:cubicBezTo>
                    <a:pt x="1" y="359"/>
                    <a:pt x="87" y="1822"/>
                    <a:pt x="294" y="2084"/>
                  </a:cubicBezTo>
                  <a:cubicBezTo>
                    <a:pt x="387" y="2202"/>
                    <a:pt x="555" y="2248"/>
                    <a:pt x="727" y="2248"/>
                  </a:cubicBezTo>
                  <a:cubicBezTo>
                    <a:pt x="940" y="2248"/>
                    <a:pt x="1159" y="2177"/>
                    <a:pt x="1251" y="2084"/>
                  </a:cubicBezTo>
                  <a:cubicBezTo>
                    <a:pt x="1418" y="1916"/>
                    <a:pt x="1384" y="776"/>
                    <a:pt x="1384" y="776"/>
                  </a:cubicBezTo>
                  <a:cubicBezTo>
                    <a:pt x="1384" y="776"/>
                    <a:pt x="558" y="0"/>
                    <a:pt x="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5724450" y="1215325"/>
              <a:ext cx="40375" cy="61600"/>
            </a:xfrm>
            <a:custGeom>
              <a:avLst/>
              <a:gdLst/>
              <a:ahLst/>
              <a:cxnLst/>
              <a:rect l="l" t="t" r="r" b="b"/>
              <a:pathLst>
                <a:path w="1615" h="2464" extrusionOk="0">
                  <a:moveTo>
                    <a:pt x="361" y="208"/>
                  </a:moveTo>
                  <a:cubicBezTo>
                    <a:pt x="497" y="208"/>
                    <a:pt x="954" y="533"/>
                    <a:pt x="1384" y="933"/>
                  </a:cubicBezTo>
                  <a:cubicBezTo>
                    <a:pt x="1395" y="1450"/>
                    <a:pt x="1359" y="2041"/>
                    <a:pt x="1280" y="2123"/>
                  </a:cubicBezTo>
                  <a:cubicBezTo>
                    <a:pt x="1156" y="2208"/>
                    <a:pt x="1008" y="2254"/>
                    <a:pt x="859" y="2254"/>
                  </a:cubicBezTo>
                  <a:cubicBezTo>
                    <a:pt x="836" y="2254"/>
                    <a:pt x="813" y="2253"/>
                    <a:pt x="790" y="2251"/>
                  </a:cubicBezTo>
                  <a:cubicBezTo>
                    <a:pt x="785" y="2251"/>
                    <a:pt x="780" y="2251"/>
                    <a:pt x="774" y="2251"/>
                  </a:cubicBezTo>
                  <a:cubicBezTo>
                    <a:pt x="665" y="2251"/>
                    <a:pt x="560" y="2207"/>
                    <a:pt x="485" y="2127"/>
                  </a:cubicBezTo>
                  <a:cubicBezTo>
                    <a:pt x="314" y="1899"/>
                    <a:pt x="214" y="483"/>
                    <a:pt x="343" y="208"/>
                  </a:cubicBezTo>
                  <a:close/>
                  <a:moveTo>
                    <a:pt x="349" y="0"/>
                  </a:moveTo>
                  <a:cubicBezTo>
                    <a:pt x="334" y="0"/>
                    <a:pt x="320" y="1"/>
                    <a:pt x="306" y="4"/>
                  </a:cubicBezTo>
                  <a:cubicBezTo>
                    <a:pt x="241" y="14"/>
                    <a:pt x="186" y="58"/>
                    <a:pt x="159" y="117"/>
                  </a:cubicBezTo>
                  <a:cubicBezTo>
                    <a:pt x="1" y="434"/>
                    <a:pt x="77" y="1943"/>
                    <a:pt x="317" y="2249"/>
                  </a:cubicBezTo>
                  <a:cubicBezTo>
                    <a:pt x="430" y="2384"/>
                    <a:pt x="596" y="2462"/>
                    <a:pt x="772" y="2462"/>
                  </a:cubicBezTo>
                  <a:cubicBezTo>
                    <a:pt x="773" y="2462"/>
                    <a:pt x="775" y="2462"/>
                    <a:pt x="777" y="2462"/>
                  </a:cubicBezTo>
                  <a:lnTo>
                    <a:pt x="836" y="2462"/>
                  </a:lnTo>
                  <a:cubicBezTo>
                    <a:pt x="849" y="2463"/>
                    <a:pt x="861" y="2463"/>
                    <a:pt x="874" y="2463"/>
                  </a:cubicBezTo>
                  <a:cubicBezTo>
                    <a:pt x="1077" y="2463"/>
                    <a:pt x="1275" y="2395"/>
                    <a:pt x="1433" y="2269"/>
                  </a:cubicBezTo>
                  <a:cubicBezTo>
                    <a:pt x="1615" y="2081"/>
                    <a:pt x="1596" y="1159"/>
                    <a:pt x="1596" y="880"/>
                  </a:cubicBezTo>
                  <a:cubicBezTo>
                    <a:pt x="1596" y="851"/>
                    <a:pt x="1584" y="824"/>
                    <a:pt x="1561" y="805"/>
                  </a:cubicBezTo>
                  <a:cubicBezTo>
                    <a:pt x="1356" y="611"/>
                    <a:pt x="683" y="0"/>
                    <a:pt x="34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5713600" y="1266400"/>
              <a:ext cx="47450" cy="24625"/>
            </a:xfrm>
            <a:custGeom>
              <a:avLst/>
              <a:gdLst/>
              <a:ahLst/>
              <a:cxnLst/>
              <a:rect l="l" t="t" r="r" b="b"/>
              <a:pathLst>
                <a:path w="1898" h="985" extrusionOk="0">
                  <a:moveTo>
                    <a:pt x="1501" y="0"/>
                  </a:moveTo>
                  <a:cubicBezTo>
                    <a:pt x="1217" y="0"/>
                    <a:pt x="834" y="147"/>
                    <a:pt x="834" y="147"/>
                  </a:cubicBezTo>
                  <a:cubicBezTo>
                    <a:pt x="834" y="147"/>
                    <a:pt x="0" y="410"/>
                    <a:pt x="2" y="662"/>
                  </a:cubicBezTo>
                  <a:cubicBezTo>
                    <a:pt x="4" y="849"/>
                    <a:pt x="332" y="984"/>
                    <a:pt x="665" y="984"/>
                  </a:cubicBezTo>
                  <a:cubicBezTo>
                    <a:pt x="780" y="984"/>
                    <a:pt x="895" y="968"/>
                    <a:pt x="998" y="933"/>
                  </a:cubicBezTo>
                  <a:cubicBezTo>
                    <a:pt x="1398" y="794"/>
                    <a:pt x="1897" y="534"/>
                    <a:pt x="1791" y="148"/>
                  </a:cubicBezTo>
                  <a:cubicBezTo>
                    <a:pt x="1760" y="37"/>
                    <a:pt x="1643" y="0"/>
                    <a:pt x="1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5710975" y="1263750"/>
              <a:ext cx="52475" cy="29950"/>
            </a:xfrm>
            <a:custGeom>
              <a:avLst/>
              <a:gdLst/>
              <a:ahLst/>
              <a:cxnLst/>
              <a:rect l="l" t="t" r="r" b="b"/>
              <a:pathLst>
                <a:path w="2099" h="1198" extrusionOk="0">
                  <a:moveTo>
                    <a:pt x="1637" y="213"/>
                  </a:moveTo>
                  <a:cubicBezTo>
                    <a:pt x="1680" y="213"/>
                    <a:pt x="1722" y="220"/>
                    <a:pt x="1761" y="235"/>
                  </a:cubicBezTo>
                  <a:cubicBezTo>
                    <a:pt x="1782" y="244"/>
                    <a:pt x="1797" y="262"/>
                    <a:pt x="1803" y="283"/>
                  </a:cubicBezTo>
                  <a:cubicBezTo>
                    <a:pt x="1892" y="610"/>
                    <a:pt x="1325" y="850"/>
                    <a:pt x="1074" y="935"/>
                  </a:cubicBezTo>
                  <a:cubicBezTo>
                    <a:pt x="975" y="967"/>
                    <a:pt x="873" y="982"/>
                    <a:pt x="771" y="982"/>
                  </a:cubicBezTo>
                  <a:cubicBezTo>
                    <a:pt x="606" y="982"/>
                    <a:pt x="442" y="941"/>
                    <a:pt x="294" y="860"/>
                  </a:cubicBezTo>
                  <a:cubicBezTo>
                    <a:pt x="269" y="841"/>
                    <a:pt x="221" y="802"/>
                    <a:pt x="221" y="764"/>
                  </a:cubicBezTo>
                  <a:cubicBezTo>
                    <a:pt x="221" y="674"/>
                    <a:pt x="589" y="475"/>
                    <a:pt x="979" y="353"/>
                  </a:cubicBezTo>
                  <a:cubicBezTo>
                    <a:pt x="1183" y="272"/>
                    <a:pt x="1399" y="226"/>
                    <a:pt x="1619" y="214"/>
                  </a:cubicBezTo>
                  <a:lnTo>
                    <a:pt x="1608" y="214"/>
                  </a:lnTo>
                  <a:cubicBezTo>
                    <a:pt x="1617" y="213"/>
                    <a:pt x="1627" y="213"/>
                    <a:pt x="1637" y="213"/>
                  </a:cubicBezTo>
                  <a:close/>
                  <a:moveTo>
                    <a:pt x="1603" y="0"/>
                  </a:moveTo>
                  <a:cubicBezTo>
                    <a:pt x="1316" y="0"/>
                    <a:pt x="966" y="128"/>
                    <a:pt x="905" y="152"/>
                  </a:cubicBezTo>
                  <a:cubicBezTo>
                    <a:pt x="629" y="239"/>
                    <a:pt x="1" y="472"/>
                    <a:pt x="1" y="768"/>
                  </a:cubicBezTo>
                  <a:cubicBezTo>
                    <a:pt x="7" y="880"/>
                    <a:pt x="69" y="979"/>
                    <a:pt x="165" y="1037"/>
                  </a:cubicBezTo>
                  <a:cubicBezTo>
                    <a:pt x="336" y="1142"/>
                    <a:pt x="533" y="1197"/>
                    <a:pt x="735" y="1197"/>
                  </a:cubicBezTo>
                  <a:cubicBezTo>
                    <a:pt x="745" y="1197"/>
                    <a:pt x="756" y="1197"/>
                    <a:pt x="766" y="1197"/>
                  </a:cubicBezTo>
                  <a:cubicBezTo>
                    <a:pt x="774" y="1197"/>
                    <a:pt x="782" y="1197"/>
                    <a:pt x="790" y="1197"/>
                  </a:cubicBezTo>
                  <a:cubicBezTo>
                    <a:pt x="910" y="1197"/>
                    <a:pt x="1030" y="1176"/>
                    <a:pt x="1146" y="1140"/>
                  </a:cubicBezTo>
                  <a:cubicBezTo>
                    <a:pt x="1785" y="911"/>
                    <a:pt x="2099" y="588"/>
                    <a:pt x="1999" y="227"/>
                  </a:cubicBezTo>
                  <a:cubicBezTo>
                    <a:pt x="1977" y="149"/>
                    <a:pt x="1923" y="83"/>
                    <a:pt x="1849" y="47"/>
                  </a:cubicBezTo>
                  <a:cubicBezTo>
                    <a:pt x="1781" y="13"/>
                    <a:pt x="1695" y="0"/>
                    <a:pt x="16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5643475" y="1194225"/>
              <a:ext cx="105325" cy="61825"/>
            </a:xfrm>
            <a:custGeom>
              <a:avLst/>
              <a:gdLst/>
              <a:ahLst/>
              <a:cxnLst/>
              <a:rect l="l" t="t" r="r" b="b"/>
              <a:pathLst>
                <a:path w="4213" h="2473" extrusionOk="0">
                  <a:moveTo>
                    <a:pt x="2150" y="1"/>
                  </a:moveTo>
                  <a:cubicBezTo>
                    <a:pt x="1946" y="1"/>
                    <a:pt x="1742" y="9"/>
                    <a:pt x="1538" y="26"/>
                  </a:cubicBezTo>
                  <a:cubicBezTo>
                    <a:pt x="1324" y="41"/>
                    <a:pt x="1118" y="115"/>
                    <a:pt x="946" y="241"/>
                  </a:cubicBezTo>
                  <a:cubicBezTo>
                    <a:pt x="609" y="483"/>
                    <a:pt x="92" y="933"/>
                    <a:pt x="58" y="1457"/>
                  </a:cubicBezTo>
                  <a:cubicBezTo>
                    <a:pt x="0" y="2246"/>
                    <a:pt x="789" y="2472"/>
                    <a:pt x="1520" y="2472"/>
                  </a:cubicBezTo>
                  <a:cubicBezTo>
                    <a:pt x="2253" y="2472"/>
                    <a:pt x="3654" y="1457"/>
                    <a:pt x="3654" y="1457"/>
                  </a:cubicBezTo>
                  <a:cubicBezTo>
                    <a:pt x="3654" y="1457"/>
                    <a:pt x="4212" y="312"/>
                    <a:pt x="3594" y="144"/>
                  </a:cubicBezTo>
                  <a:cubicBezTo>
                    <a:pt x="3118" y="48"/>
                    <a:pt x="263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5641500" y="1191725"/>
              <a:ext cx="104975" cy="66900"/>
            </a:xfrm>
            <a:custGeom>
              <a:avLst/>
              <a:gdLst/>
              <a:ahLst/>
              <a:cxnLst/>
              <a:rect l="l" t="t" r="r" b="b"/>
              <a:pathLst>
                <a:path w="4199" h="2676" extrusionOk="0">
                  <a:moveTo>
                    <a:pt x="2452" y="212"/>
                  </a:moveTo>
                  <a:cubicBezTo>
                    <a:pt x="2853" y="212"/>
                    <a:pt x="3252" y="256"/>
                    <a:pt x="3644" y="342"/>
                  </a:cubicBezTo>
                  <a:cubicBezTo>
                    <a:pt x="3721" y="360"/>
                    <a:pt x="3786" y="414"/>
                    <a:pt x="3818" y="486"/>
                  </a:cubicBezTo>
                  <a:cubicBezTo>
                    <a:pt x="3937" y="749"/>
                    <a:pt x="3743" y="1270"/>
                    <a:pt x="3645" y="1483"/>
                  </a:cubicBezTo>
                  <a:cubicBezTo>
                    <a:pt x="3466" y="1609"/>
                    <a:pt x="2231" y="2461"/>
                    <a:pt x="1592" y="2461"/>
                  </a:cubicBezTo>
                  <a:cubicBezTo>
                    <a:pt x="1273" y="2461"/>
                    <a:pt x="695" y="2415"/>
                    <a:pt x="405" y="2103"/>
                  </a:cubicBezTo>
                  <a:cubicBezTo>
                    <a:pt x="271" y="1958"/>
                    <a:pt x="209" y="1758"/>
                    <a:pt x="235" y="1561"/>
                  </a:cubicBezTo>
                  <a:cubicBezTo>
                    <a:pt x="277" y="1063"/>
                    <a:pt x="788" y="637"/>
                    <a:pt x="1089" y="422"/>
                  </a:cubicBezTo>
                  <a:cubicBezTo>
                    <a:pt x="1245" y="311"/>
                    <a:pt x="1431" y="244"/>
                    <a:pt x="1623" y="233"/>
                  </a:cubicBezTo>
                  <a:cubicBezTo>
                    <a:pt x="1811" y="214"/>
                    <a:pt x="2056" y="214"/>
                    <a:pt x="2323" y="214"/>
                  </a:cubicBezTo>
                  <a:cubicBezTo>
                    <a:pt x="2366" y="213"/>
                    <a:pt x="2409" y="212"/>
                    <a:pt x="2452" y="212"/>
                  </a:cubicBezTo>
                  <a:close/>
                  <a:moveTo>
                    <a:pt x="2308" y="0"/>
                  </a:moveTo>
                  <a:cubicBezTo>
                    <a:pt x="2039" y="0"/>
                    <a:pt x="1791" y="10"/>
                    <a:pt x="1602" y="20"/>
                  </a:cubicBezTo>
                  <a:cubicBezTo>
                    <a:pt x="1371" y="34"/>
                    <a:pt x="1150" y="114"/>
                    <a:pt x="962" y="250"/>
                  </a:cubicBezTo>
                  <a:cubicBezTo>
                    <a:pt x="560" y="539"/>
                    <a:pt x="69" y="999"/>
                    <a:pt x="30" y="1547"/>
                  </a:cubicBezTo>
                  <a:cubicBezTo>
                    <a:pt x="0" y="1803"/>
                    <a:pt x="83" y="2059"/>
                    <a:pt x="259" y="2248"/>
                  </a:cubicBezTo>
                  <a:cubicBezTo>
                    <a:pt x="585" y="2601"/>
                    <a:pt x="1173" y="2675"/>
                    <a:pt x="1599" y="2675"/>
                  </a:cubicBezTo>
                  <a:cubicBezTo>
                    <a:pt x="2357" y="2675"/>
                    <a:pt x="3743" y="1690"/>
                    <a:pt x="3792" y="1640"/>
                  </a:cubicBezTo>
                  <a:cubicBezTo>
                    <a:pt x="3807" y="1630"/>
                    <a:pt x="3819" y="1617"/>
                    <a:pt x="3827" y="1600"/>
                  </a:cubicBezTo>
                  <a:cubicBezTo>
                    <a:pt x="3864" y="1521"/>
                    <a:pt x="4199" y="813"/>
                    <a:pt x="4011" y="399"/>
                  </a:cubicBezTo>
                  <a:cubicBezTo>
                    <a:pt x="3953" y="268"/>
                    <a:pt x="3837" y="171"/>
                    <a:pt x="3699" y="137"/>
                  </a:cubicBezTo>
                  <a:cubicBezTo>
                    <a:pt x="3305" y="30"/>
                    <a:pt x="2776" y="0"/>
                    <a:pt x="230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5695575" y="1197900"/>
              <a:ext cx="92900" cy="48825"/>
            </a:xfrm>
            <a:custGeom>
              <a:avLst/>
              <a:gdLst/>
              <a:ahLst/>
              <a:cxnLst/>
              <a:rect l="l" t="t" r="r" b="b"/>
              <a:pathLst>
                <a:path w="3716" h="1953" extrusionOk="0">
                  <a:moveTo>
                    <a:pt x="1737" y="0"/>
                  </a:moveTo>
                  <a:cubicBezTo>
                    <a:pt x="1547" y="0"/>
                    <a:pt x="1360" y="20"/>
                    <a:pt x="1177" y="70"/>
                  </a:cubicBezTo>
                  <a:cubicBezTo>
                    <a:pt x="553" y="238"/>
                    <a:pt x="1" y="1364"/>
                    <a:pt x="337" y="1813"/>
                  </a:cubicBezTo>
                  <a:cubicBezTo>
                    <a:pt x="856" y="1906"/>
                    <a:pt x="1382" y="1953"/>
                    <a:pt x="1908" y="1953"/>
                  </a:cubicBezTo>
                  <a:cubicBezTo>
                    <a:pt x="2135" y="1953"/>
                    <a:pt x="2362" y="1944"/>
                    <a:pt x="2588" y="1926"/>
                  </a:cubicBezTo>
                  <a:cubicBezTo>
                    <a:pt x="3656" y="1813"/>
                    <a:pt x="3715" y="406"/>
                    <a:pt x="3096" y="238"/>
                  </a:cubicBezTo>
                  <a:cubicBezTo>
                    <a:pt x="2659" y="119"/>
                    <a:pt x="2193" y="0"/>
                    <a:pt x="1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5697800" y="1195450"/>
              <a:ext cx="88525" cy="54125"/>
            </a:xfrm>
            <a:custGeom>
              <a:avLst/>
              <a:gdLst/>
              <a:ahLst/>
              <a:cxnLst/>
              <a:rect l="l" t="t" r="r" b="b"/>
              <a:pathLst>
                <a:path w="3541" h="2165" extrusionOk="0">
                  <a:moveTo>
                    <a:pt x="1648" y="210"/>
                  </a:moveTo>
                  <a:cubicBezTo>
                    <a:pt x="2073" y="210"/>
                    <a:pt x="2519" y="320"/>
                    <a:pt x="2977" y="445"/>
                  </a:cubicBezTo>
                  <a:cubicBezTo>
                    <a:pt x="3190" y="495"/>
                    <a:pt x="3321" y="762"/>
                    <a:pt x="3296" y="1083"/>
                  </a:cubicBezTo>
                  <a:cubicBezTo>
                    <a:pt x="3272" y="1524"/>
                    <a:pt x="2928" y="1880"/>
                    <a:pt x="2489" y="1919"/>
                  </a:cubicBezTo>
                  <a:cubicBezTo>
                    <a:pt x="2267" y="1935"/>
                    <a:pt x="2045" y="1943"/>
                    <a:pt x="1823" y="1943"/>
                  </a:cubicBezTo>
                  <a:cubicBezTo>
                    <a:pt x="1317" y="1943"/>
                    <a:pt x="812" y="1901"/>
                    <a:pt x="312" y="1816"/>
                  </a:cubicBezTo>
                  <a:cubicBezTo>
                    <a:pt x="230" y="1613"/>
                    <a:pt x="236" y="1386"/>
                    <a:pt x="325" y="1186"/>
                  </a:cubicBezTo>
                  <a:cubicBezTo>
                    <a:pt x="480" y="742"/>
                    <a:pt x="811" y="361"/>
                    <a:pt x="1121" y="276"/>
                  </a:cubicBezTo>
                  <a:cubicBezTo>
                    <a:pt x="1292" y="230"/>
                    <a:pt x="1468" y="210"/>
                    <a:pt x="1648" y="210"/>
                  </a:cubicBezTo>
                  <a:close/>
                  <a:moveTo>
                    <a:pt x="1648" y="1"/>
                  </a:moveTo>
                  <a:cubicBezTo>
                    <a:pt x="1451" y="1"/>
                    <a:pt x="1256" y="23"/>
                    <a:pt x="1064" y="75"/>
                  </a:cubicBezTo>
                  <a:cubicBezTo>
                    <a:pt x="623" y="195"/>
                    <a:pt x="267" y="696"/>
                    <a:pt x="121" y="1122"/>
                  </a:cubicBezTo>
                  <a:cubicBezTo>
                    <a:pt x="1" y="1471"/>
                    <a:pt x="13" y="1777"/>
                    <a:pt x="163" y="1975"/>
                  </a:cubicBezTo>
                  <a:cubicBezTo>
                    <a:pt x="180" y="1996"/>
                    <a:pt x="202" y="2011"/>
                    <a:pt x="229" y="2016"/>
                  </a:cubicBezTo>
                  <a:cubicBezTo>
                    <a:pt x="763" y="2112"/>
                    <a:pt x="1307" y="2161"/>
                    <a:pt x="1850" y="2163"/>
                  </a:cubicBezTo>
                  <a:lnTo>
                    <a:pt x="1849" y="2163"/>
                  </a:lnTo>
                  <a:cubicBezTo>
                    <a:pt x="1886" y="2164"/>
                    <a:pt x="1924" y="2164"/>
                    <a:pt x="1962" y="2164"/>
                  </a:cubicBezTo>
                  <a:cubicBezTo>
                    <a:pt x="2145" y="2164"/>
                    <a:pt x="2328" y="2155"/>
                    <a:pt x="2510" y="2139"/>
                  </a:cubicBezTo>
                  <a:cubicBezTo>
                    <a:pt x="3052" y="2091"/>
                    <a:pt x="3475" y="1654"/>
                    <a:pt x="3506" y="1112"/>
                  </a:cubicBezTo>
                  <a:cubicBezTo>
                    <a:pt x="3540" y="686"/>
                    <a:pt x="3346" y="329"/>
                    <a:pt x="3035" y="244"/>
                  </a:cubicBezTo>
                  <a:cubicBezTo>
                    <a:pt x="2556" y="114"/>
                    <a:pt x="2095" y="1"/>
                    <a:pt x="164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5645800" y="1233250"/>
              <a:ext cx="55375" cy="74350"/>
            </a:xfrm>
            <a:custGeom>
              <a:avLst/>
              <a:gdLst/>
              <a:ahLst/>
              <a:cxnLst/>
              <a:rect l="l" t="t" r="r" b="b"/>
              <a:pathLst>
                <a:path w="2215" h="2974" extrusionOk="0">
                  <a:moveTo>
                    <a:pt x="512" y="0"/>
                  </a:moveTo>
                  <a:cubicBezTo>
                    <a:pt x="129" y="0"/>
                    <a:pt x="0" y="400"/>
                    <a:pt x="188" y="907"/>
                  </a:cubicBezTo>
                  <a:cubicBezTo>
                    <a:pt x="413" y="1509"/>
                    <a:pt x="1240" y="2484"/>
                    <a:pt x="1316" y="2782"/>
                  </a:cubicBezTo>
                  <a:cubicBezTo>
                    <a:pt x="1345" y="2901"/>
                    <a:pt x="1472" y="2973"/>
                    <a:pt x="1617" y="2973"/>
                  </a:cubicBezTo>
                  <a:cubicBezTo>
                    <a:pt x="1835" y="2973"/>
                    <a:pt x="2096" y="2812"/>
                    <a:pt x="2140" y="2406"/>
                  </a:cubicBezTo>
                  <a:cubicBezTo>
                    <a:pt x="2215" y="1730"/>
                    <a:pt x="1654" y="643"/>
                    <a:pt x="1654" y="643"/>
                  </a:cubicBezTo>
                  <a:cubicBezTo>
                    <a:pt x="1409" y="369"/>
                    <a:pt x="1098" y="164"/>
                    <a:pt x="751" y="43"/>
                  </a:cubicBezTo>
                  <a:cubicBezTo>
                    <a:pt x="663" y="14"/>
                    <a:pt x="583" y="0"/>
                    <a:pt x="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5644550" y="1230300"/>
              <a:ext cx="59500" cy="80050"/>
            </a:xfrm>
            <a:custGeom>
              <a:avLst/>
              <a:gdLst/>
              <a:ahLst/>
              <a:cxnLst/>
              <a:rect l="l" t="t" r="r" b="b"/>
              <a:pathLst>
                <a:path w="2380" h="3202" extrusionOk="0">
                  <a:moveTo>
                    <a:pt x="543" y="223"/>
                  </a:moveTo>
                  <a:cubicBezTo>
                    <a:pt x="550" y="223"/>
                    <a:pt x="556" y="223"/>
                    <a:pt x="563" y="224"/>
                  </a:cubicBezTo>
                  <a:cubicBezTo>
                    <a:pt x="627" y="228"/>
                    <a:pt x="690" y="240"/>
                    <a:pt x="751" y="261"/>
                  </a:cubicBezTo>
                  <a:cubicBezTo>
                    <a:pt x="1077" y="376"/>
                    <a:pt x="1370" y="566"/>
                    <a:pt x="1604" y="821"/>
                  </a:cubicBezTo>
                  <a:cubicBezTo>
                    <a:pt x="1659" y="934"/>
                    <a:pt x="2141" y="1912"/>
                    <a:pt x="2074" y="2514"/>
                  </a:cubicBezTo>
                  <a:cubicBezTo>
                    <a:pt x="2037" y="2844"/>
                    <a:pt x="1846" y="2974"/>
                    <a:pt x="1678" y="2984"/>
                  </a:cubicBezTo>
                  <a:cubicBezTo>
                    <a:pt x="1671" y="2985"/>
                    <a:pt x="1663" y="2985"/>
                    <a:pt x="1656" y="2985"/>
                  </a:cubicBezTo>
                  <a:cubicBezTo>
                    <a:pt x="1562" y="2985"/>
                    <a:pt x="1481" y="2942"/>
                    <a:pt x="1465" y="2874"/>
                  </a:cubicBezTo>
                  <a:cubicBezTo>
                    <a:pt x="1346" y="2600"/>
                    <a:pt x="1191" y="2343"/>
                    <a:pt x="1007" y="2109"/>
                  </a:cubicBezTo>
                  <a:cubicBezTo>
                    <a:pt x="745" y="1759"/>
                    <a:pt x="520" y="1382"/>
                    <a:pt x="335" y="986"/>
                  </a:cubicBezTo>
                  <a:cubicBezTo>
                    <a:pt x="224" y="690"/>
                    <a:pt x="231" y="428"/>
                    <a:pt x="350" y="303"/>
                  </a:cubicBezTo>
                  <a:cubicBezTo>
                    <a:pt x="402" y="252"/>
                    <a:pt x="471" y="223"/>
                    <a:pt x="543" y="223"/>
                  </a:cubicBezTo>
                  <a:close/>
                  <a:moveTo>
                    <a:pt x="593" y="1"/>
                  </a:moveTo>
                  <a:cubicBezTo>
                    <a:pt x="451" y="1"/>
                    <a:pt x="311" y="54"/>
                    <a:pt x="203" y="155"/>
                  </a:cubicBezTo>
                  <a:cubicBezTo>
                    <a:pt x="21" y="343"/>
                    <a:pt x="0" y="681"/>
                    <a:pt x="143" y="1061"/>
                  </a:cubicBezTo>
                  <a:cubicBezTo>
                    <a:pt x="332" y="1473"/>
                    <a:pt x="565" y="1865"/>
                    <a:pt x="835" y="2228"/>
                  </a:cubicBezTo>
                  <a:cubicBezTo>
                    <a:pt x="1002" y="2445"/>
                    <a:pt x="1145" y="2679"/>
                    <a:pt x="1263" y="2925"/>
                  </a:cubicBezTo>
                  <a:cubicBezTo>
                    <a:pt x="1314" y="3090"/>
                    <a:pt x="1467" y="3200"/>
                    <a:pt x="1637" y="3200"/>
                  </a:cubicBezTo>
                  <a:cubicBezTo>
                    <a:pt x="1647" y="3200"/>
                    <a:pt x="1657" y="3200"/>
                    <a:pt x="1666" y="3199"/>
                  </a:cubicBezTo>
                  <a:lnTo>
                    <a:pt x="1665" y="3197"/>
                  </a:lnTo>
                  <a:lnTo>
                    <a:pt x="1711" y="3202"/>
                  </a:lnTo>
                  <a:cubicBezTo>
                    <a:pt x="2046" y="3163"/>
                    <a:pt x="2301" y="2880"/>
                    <a:pt x="2304" y="2541"/>
                  </a:cubicBezTo>
                  <a:cubicBezTo>
                    <a:pt x="2380" y="1842"/>
                    <a:pt x="1827" y="763"/>
                    <a:pt x="1805" y="715"/>
                  </a:cubicBezTo>
                  <a:lnTo>
                    <a:pt x="1791" y="699"/>
                  </a:lnTo>
                  <a:cubicBezTo>
                    <a:pt x="1537" y="407"/>
                    <a:pt x="1209" y="185"/>
                    <a:pt x="843" y="59"/>
                  </a:cubicBezTo>
                  <a:cubicBezTo>
                    <a:pt x="763" y="20"/>
                    <a:pt x="678" y="1"/>
                    <a:pt x="59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5663675" y="1267725"/>
              <a:ext cx="30950" cy="10725"/>
            </a:xfrm>
            <a:custGeom>
              <a:avLst/>
              <a:gdLst/>
              <a:ahLst/>
              <a:cxnLst/>
              <a:rect l="l" t="t" r="r" b="b"/>
              <a:pathLst>
                <a:path w="1238" h="429" extrusionOk="0">
                  <a:moveTo>
                    <a:pt x="770" y="0"/>
                  </a:moveTo>
                  <a:cubicBezTo>
                    <a:pt x="348" y="0"/>
                    <a:pt x="1" y="429"/>
                    <a:pt x="1" y="429"/>
                  </a:cubicBezTo>
                  <a:lnTo>
                    <a:pt x="1238" y="202"/>
                  </a:lnTo>
                  <a:cubicBezTo>
                    <a:pt x="1081" y="55"/>
                    <a:pt x="92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5660650" y="1264950"/>
              <a:ext cx="36925" cy="16150"/>
            </a:xfrm>
            <a:custGeom>
              <a:avLst/>
              <a:gdLst/>
              <a:ahLst/>
              <a:cxnLst/>
              <a:rect l="l" t="t" r="r" b="b"/>
              <a:pathLst>
                <a:path w="1477" h="646" extrusionOk="0">
                  <a:moveTo>
                    <a:pt x="887" y="1"/>
                  </a:moveTo>
                  <a:cubicBezTo>
                    <a:pt x="872" y="1"/>
                    <a:pt x="856" y="1"/>
                    <a:pt x="841" y="2"/>
                  </a:cubicBezTo>
                  <a:cubicBezTo>
                    <a:pt x="527" y="54"/>
                    <a:pt x="242" y="220"/>
                    <a:pt x="41" y="467"/>
                  </a:cubicBezTo>
                  <a:cubicBezTo>
                    <a:pt x="40" y="468"/>
                    <a:pt x="40" y="468"/>
                    <a:pt x="38" y="470"/>
                  </a:cubicBezTo>
                  <a:cubicBezTo>
                    <a:pt x="1" y="516"/>
                    <a:pt x="7" y="584"/>
                    <a:pt x="53" y="622"/>
                  </a:cubicBezTo>
                  <a:cubicBezTo>
                    <a:pt x="72" y="638"/>
                    <a:pt x="98" y="646"/>
                    <a:pt x="122" y="646"/>
                  </a:cubicBezTo>
                  <a:cubicBezTo>
                    <a:pt x="156" y="644"/>
                    <a:pt x="187" y="625"/>
                    <a:pt x="205" y="595"/>
                  </a:cubicBezTo>
                  <a:cubicBezTo>
                    <a:pt x="370" y="395"/>
                    <a:pt x="601" y="258"/>
                    <a:pt x="856" y="209"/>
                  </a:cubicBezTo>
                  <a:cubicBezTo>
                    <a:pt x="864" y="209"/>
                    <a:pt x="872" y="209"/>
                    <a:pt x="881" y="209"/>
                  </a:cubicBezTo>
                  <a:cubicBezTo>
                    <a:pt x="1032" y="209"/>
                    <a:pt x="1177" y="272"/>
                    <a:pt x="1281" y="382"/>
                  </a:cubicBezTo>
                  <a:lnTo>
                    <a:pt x="1283" y="382"/>
                  </a:lnTo>
                  <a:cubicBezTo>
                    <a:pt x="1304" y="403"/>
                    <a:pt x="1331" y="413"/>
                    <a:pt x="1358" y="413"/>
                  </a:cubicBezTo>
                  <a:cubicBezTo>
                    <a:pt x="1385" y="413"/>
                    <a:pt x="1412" y="403"/>
                    <a:pt x="1433" y="382"/>
                  </a:cubicBezTo>
                  <a:cubicBezTo>
                    <a:pt x="1435" y="380"/>
                    <a:pt x="1436" y="379"/>
                    <a:pt x="1438" y="378"/>
                  </a:cubicBezTo>
                  <a:cubicBezTo>
                    <a:pt x="1476" y="336"/>
                    <a:pt x="1475" y="270"/>
                    <a:pt x="1433" y="232"/>
                  </a:cubicBezTo>
                  <a:cubicBezTo>
                    <a:pt x="1289" y="83"/>
                    <a:pt x="1092" y="1"/>
                    <a:pt x="88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5764875" y="1206175"/>
              <a:ext cx="66700" cy="47800"/>
            </a:xfrm>
            <a:custGeom>
              <a:avLst/>
              <a:gdLst/>
              <a:ahLst/>
              <a:cxnLst/>
              <a:rect l="l" t="t" r="r" b="b"/>
              <a:pathLst>
                <a:path w="2668" h="1912" extrusionOk="0">
                  <a:moveTo>
                    <a:pt x="564" y="1"/>
                  </a:moveTo>
                  <a:cubicBezTo>
                    <a:pt x="564" y="1"/>
                    <a:pt x="1" y="337"/>
                    <a:pt x="1" y="864"/>
                  </a:cubicBezTo>
                  <a:cubicBezTo>
                    <a:pt x="1" y="1391"/>
                    <a:pt x="263" y="1505"/>
                    <a:pt x="564" y="1576"/>
                  </a:cubicBezTo>
                  <a:cubicBezTo>
                    <a:pt x="815" y="1637"/>
                    <a:pt x="1328" y="1912"/>
                    <a:pt x="1667" y="1912"/>
                  </a:cubicBezTo>
                  <a:cubicBezTo>
                    <a:pt x="1733" y="1912"/>
                    <a:pt x="1793" y="1901"/>
                    <a:pt x="1843" y="1877"/>
                  </a:cubicBezTo>
                  <a:cubicBezTo>
                    <a:pt x="2148" y="1728"/>
                    <a:pt x="2668" y="1201"/>
                    <a:pt x="2105" y="638"/>
                  </a:cubicBezTo>
                  <a:cubicBezTo>
                    <a:pt x="1542" y="75"/>
                    <a:pt x="564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5762425" y="1203500"/>
              <a:ext cx="64725" cy="53150"/>
            </a:xfrm>
            <a:custGeom>
              <a:avLst/>
              <a:gdLst/>
              <a:ahLst/>
              <a:cxnLst/>
              <a:rect l="l" t="t" r="r" b="b"/>
              <a:pathLst>
                <a:path w="2589" h="2126" extrusionOk="0">
                  <a:moveTo>
                    <a:pt x="698" y="217"/>
                  </a:moveTo>
                  <a:cubicBezTo>
                    <a:pt x="889" y="239"/>
                    <a:pt x="1664" y="355"/>
                    <a:pt x="2131" y="819"/>
                  </a:cubicBezTo>
                  <a:cubicBezTo>
                    <a:pt x="2285" y="948"/>
                    <a:pt x="2364" y="1143"/>
                    <a:pt x="2344" y="1341"/>
                  </a:cubicBezTo>
                  <a:cubicBezTo>
                    <a:pt x="2282" y="1579"/>
                    <a:pt x="2119" y="1778"/>
                    <a:pt x="1898" y="1889"/>
                  </a:cubicBezTo>
                  <a:cubicBezTo>
                    <a:pt x="1864" y="1906"/>
                    <a:pt x="1821" y="1913"/>
                    <a:pt x="1771" y="1913"/>
                  </a:cubicBezTo>
                  <a:cubicBezTo>
                    <a:pt x="1574" y="1913"/>
                    <a:pt x="1275" y="1795"/>
                    <a:pt x="1044" y="1702"/>
                  </a:cubicBezTo>
                  <a:cubicBezTo>
                    <a:pt x="931" y="1655"/>
                    <a:pt x="815" y="1613"/>
                    <a:pt x="697" y="1579"/>
                  </a:cubicBezTo>
                  <a:cubicBezTo>
                    <a:pt x="416" y="1509"/>
                    <a:pt x="215" y="1423"/>
                    <a:pt x="215" y="971"/>
                  </a:cubicBezTo>
                  <a:cubicBezTo>
                    <a:pt x="215" y="578"/>
                    <a:pt x="588" y="292"/>
                    <a:pt x="698" y="217"/>
                  </a:cubicBezTo>
                  <a:close/>
                  <a:moveTo>
                    <a:pt x="671" y="0"/>
                  </a:moveTo>
                  <a:cubicBezTo>
                    <a:pt x="651" y="0"/>
                    <a:pt x="631" y="6"/>
                    <a:pt x="614" y="15"/>
                  </a:cubicBezTo>
                  <a:cubicBezTo>
                    <a:pt x="589" y="30"/>
                    <a:pt x="1" y="370"/>
                    <a:pt x="1" y="971"/>
                  </a:cubicBezTo>
                  <a:cubicBezTo>
                    <a:pt x="1" y="1573"/>
                    <a:pt x="328" y="1710"/>
                    <a:pt x="639" y="1786"/>
                  </a:cubicBezTo>
                  <a:cubicBezTo>
                    <a:pt x="718" y="1807"/>
                    <a:pt x="836" y="1851"/>
                    <a:pt x="960" y="1900"/>
                  </a:cubicBezTo>
                  <a:cubicBezTo>
                    <a:pt x="1214" y="2021"/>
                    <a:pt x="1487" y="2097"/>
                    <a:pt x="1767" y="2125"/>
                  </a:cubicBezTo>
                  <a:cubicBezTo>
                    <a:pt x="1773" y="2126"/>
                    <a:pt x="1779" y="2126"/>
                    <a:pt x="1785" y="2126"/>
                  </a:cubicBezTo>
                  <a:cubicBezTo>
                    <a:pt x="1857" y="2126"/>
                    <a:pt x="1928" y="2109"/>
                    <a:pt x="1994" y="2078"/>
                  </a:cubicBezTo>
                  <a:cubicBezTo>
                    <a:pt x="2276" y="1938"/>
                    <a:pt x="2481" y="1680"/>
                    <a:pt x="2556" y="1375"/>
                  </a:cubicBezTo>
                  <a:cubicBezTo>
                    <a:pt x="2588" y="1108"/>
                    <a:pt x="2487" y="845"/>
                    <a:pt x="2285" y="671"/>
                  </a:cubicBezTo>
                  <a:cubicBezTo>
                    <a:pt x="1700" y="85"/>
                    <a:pt x="718" y="1"/>
                    <a:pt x="678" y="1"/>
                  </a:cubicBezTo>
                  <a:cubicBezTo>
                    <a:pt x="676" y="0"/>
                    <a:pt x="674" y="0"/>
                    <a:pt x="67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5804425" y="1233350"/>
              <a:ext cx="38475" cy="36875"/>
            </a:xfrm>
            <a:custGeom>
              <a:avLst/>
              <a:gdLst/>
              <a:ahLst/>
              <a:cxnLst/>
              <a:rect l="l" t="t" r="r" b="b"/>
              <a:pathLst>
                <a:path w="1539" h="1475" extrusionOk="0">
                  <a:moveTo>
                    <a:pt x="751" y="0"/>
                  </a:moveTo>
                  <a:cubicBezTo>
                    <a:pt x="605" y="0"/>
                    <a:pt x="68" y="27"/>
                    <a:pt x="37" y="415"/>
                  </a:cubicBezTo>
                  <a:cubicBezTo>
                    <a:pt x="0" y="864"/>
                    <a:pt x="186" y="940"/>
                    <a:pt x="374" y="1089"/>
                  </a:cubicBezTo>
                  <a:cubicBezTo>
                    <a:pt x="518" y="1204"/>
                    <a:pt x="861" y="1475"/>
                    <a:pt x="1115" y="1475"/>
                  </a:cubicBezTo>
                  <a:cubicBezTo>
                    <a:pt x="1191" y="1475"/>
                    <a:pt x="1260" y="1450"/>
                    <a:pt x="1312" y="1390"/>
                  </a:cubicBezTo>
                  <a:cubicBezTo>
                    <a:pt x="1538" y="1128"/>
                    <a:pt x="1199" y="188"/>
                    <a:pt x="788" y="1"/>
                  </a:cubicBezTo>
                  <a:cubicBezTo>
                    <a:pt x="788" y="1"/>
                    <a:pt x="774" y="0"/>
                    <a:pt x="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5801025" y="1230700"/>
              <a:ext cx="41225" cy="42200"/>
            </a:xfrm>
            <a:custGeom>
              <a:avLst/>
              <a:gdLst/>
              <a:ahLst/>
              <a:cxnLst/>
              <a:rect l="l" t="t" r="r" b="b"/>
              <a:pathLst>
                <a:path w="1649" h="1688" extrusionOk="0">
                  <a:moveTo>
                    <a:pt x="891" y="214"/>
                  </a:moveTo>
                  <a:cubicBezTo>
                    <a:pt x="1152" y="410"/>
                    <a:pt x="1327" y="699"/>
                    <a:pt x="1382" y="1019"/>
                  </a:cubicBezTo>
                  <a:cubicBezTo>
                    <a:pt x="1432" y="1152"/>
                    <a:pt x="1426" y="1299"/>
                    <a:pt x="1363" y="1427"/>
                  </a:cubicBezTo>
                  <a:cubicBezTo>
                    <a:pt x="1341" y="1452"/>
                    <a:pt x="1305" y="1474"/>
                    <a:pt x="1244" y="1474"/>
                  </a:cubicBezTo>
                  <a:cubicBezTo>
                    <a:pt x="1130" y="1474"/>
                    <a:pt x="929" y="1397"/>
                    <a:pt x="571" y="1112"/>
                  </a:cubicBezTo>
                  <a:lnTo>
                    <a:pt x="501" y="1058"/>
                  </a:lnTo>
                  <a:cubicBezTo>
                    <a:pt x="313" y="954"/>
                    <a:pt x="220" y="737"/>
                    <a:pt x="273" y="530"/>
                  </a:cubicBezTo>
                  <a:cubicBezTo>
                    <a:pt x="298" y="235"/>
                    <a:pt x="751" y="214"/>
                    <a:pt x="879" y="214"/>
                  </a:cubicBezTo>
                  <a:close/>
                  <a:moveTo>
                    <a:pt x="876" y="0"/>
                  </a:moveTo>
                  <a:cubicBezTo>
                    <a:pt x="714" y="0"/>
                    <a:pt x="101" y="29"/>
                    <a:pt x="62" y="512"/>
                  </a:cubicBezTo>
                  <a:cubicBezTo>
                    <a:pt x="1" y="793"/>
                    <a:pt x="127" y="1082"/>
                    <a:pt x="373" y="1229"/>
                  </a:cubicBezTo>
                  <a:cubicBezTo>
                    <a:pt x="394" y="1246"/>
                    <a:pt x="418" y="1261"/>
                    <a:pt x="440" y="1280"/>
                  </a:cubicBezTo>
                  <a:cubicBezTo>
                    <a:pt x="584" y="1395"/>
                    <a:pt x="951" y="1688"/>
                    <a:pt x="1250" y="1688"/>
                  </a:cubicBezTo>
                  <a:cubicBezTo>
                    <a:pt x="1353" y="1688"/>
                    <a:pt x="1449" y="1643"/>
                    <a:pt x="1516" y="1566"/>
                  </a:cubicBezTo>
                  <a:cubicBezTo>
                    <a:pt x="1625" y="1387"/>
                    <a:pt x="1649" y="1171"/>
                    <a:pt x="1582" y="973"/>
                  </a:cubicBezTo>
                  <a:cubicBezTo>
                    <a:pt x="1499" y="600"/>
                    <a:pt x="1256" y="148"/>
                    <a:pt x="954" y="11"/>
                  </a:cubicBezTo>
                  <a:cubicBezTo>
                    <a:pt x="942" y="5"/>
                    <a:pt x="928" y="2"/>
                    <a:pt x="915" y="1"/>
                  </a:cubicBezTo>
                  <a:cubicBezTo>
                    <a:pt x="912" y="1"/>
                    <a:pt x="898" y="0"/>
                    <a:pt x="87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4914075" y="1643400"/>
              <a:ext cx="171025" cy="491575"/>
            </a:xfrm>
            <a:custGeom>
              <a:avLst/>
              <a:gdLst/>
              <a:ahLst/>
              <a:cxnLst/>
              <a:rect l="l" t="t" r="r" b="b"/>
              <a:pathLst>
                <a:path w="6841" h="19663" extrusionOk="0">
                  <a:moveTo>
                    <a:pt x="5791" y="1"/>
                  </a:moveTo>
                  <a:lnTo>
                    <a:pt x="1655" y="297"/>
                  </a:lnTo>
                  <a:cubicBezTo>
                    <a:pt x="1655" y="297"/>
                    <a:pt x="0" y="4125"/>
                    <a:pt x="0" y="6677"/>
                  </a:cubicBezTo>
                  <a:cubicBezTo>
                    <a:pt x="0" y="9231"/>
                    <a:pt x="1729" y="15234"/>
                    <a:pt x="1729" y="15234"/>
                  </a:cubicBezTo>
                  <a:lnTo>
                    <a:pt x="1729" y="19662"/>
                  </a:lnTo>
                  <a:lnTo>
                    <a:pt x="4740" y="19662"/>
                  </a:lnTo>
                  <a:lnTo>
                    <a:pt x="4817" y="14411"/>
                  </a:lnTo>
                  <a:cubicBezTo>
                    <a:pt x="4817" y="14411"/>
                    <a:pt x="6541" y="9381"/>
                    <a:pt x="6692" y="5252"/>
                  </a:cubicBezTo>
                  <a:cubicBezTo>
                    <a:pt x="6841" y="1125"/>
                    <a:pt x="5791" y="1"/>
                    <a:pt x="5791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4911425" y="1640675"/>
              <a:ext cx="176125" cy="496900"/>
            </a:xfrm>
            <a:custGeom>
              <a:avLst/>
              <a:gdLst/>
              <a:ahLst/>
              <a:cxnLst/>
              <a:rect l="l" t="t" r="r" b="b"/>
              <a:pathLst>
                <a:path w="7045" h="19876" extrusionOk="0">
                  <a:moveTo>
                    <a:pt x="5843" y="216"/>
                  </a:moveTo>
                  <a:cubicBezTo>
                    <a:pt x="6012" y="451"/>
                    <a:pt x="6819" y="1730"/>
                    <a:pt x="6686" y="5355"/>
                  </a:cubicBezTo>
                  <a:cubicBezTo>
                    <a:pt x="6539" y="9420"/>
                    <a:pt x="4832" y="14432"/>
                    <a:pt x="4816" y="14481"/>
                  </a:cubicBezTo>
                  <a:cubicBezTo>
                    <a:pt x="4814" y="14491"/>
                    <a:pt x="4814" y="14503"/>
                    <a:pt x="4816" y="14515"/>
                  </a:cubicBezTo>
                  <a:lnTo>
                    <a:pt x="4741" y="19663"/>
                  </a:lnTo>
                  <a:lnTo>
                    <a:pt x="1951" y="19663"/>
                  </a:lnTo>
                  <a:lnTo>
                    <a:pt x="1944" y="15346"/>
                  </a:lnTo>
                  <a:cubicBezTo>
                    <a:pt x="1944" y="15337"/>
                    <a:pt x="1944" y="15327"/>
                    <a:pt x="1944" y="15316"/>
                  </a:cubicBezTo>
                  <a:cubicBezTo>
                    <a:pt x="1926" y="15252"/>
                    <a:pt x="220" y="9295"/>
                    <a:pt x="220" y="6786"/>
                  </a:cubicBezTo>
                  <a:cubicBezTo>
                    <a:pt x="220" y="4458"/>
                    <a:pt x="1625" y="1003"/>
                    <a:pt x="1840" y="509"/>
                  </a:cubicBezTo>
                  <a:lnTo>
                    <a:pt x="5843" y="216"/>
                  </a:lnTo>
                  <a:close/>
                  <a:moveTo>
                    <a:pt x="5889" y="1"/>
                  </a:moveTo>
                  <a:cubicBezTo>
                    <a:pt x="5886" y="1"/>
                    <a:pt x="5883" y="1"/>
                    <a:pt x="5881" y="1"/>
                  </a:cubicBezTo>
                  <a:lnTo>
                    <a:pt x="1752" y="302"/>
                  </a:lnTo>
                  <a:cubicBezTo>
                    <a:pt x="1711" y="303"/>
                    <a:pt x="1677" y="329"/>
                    <a:pt x="1662" y="366"/>
                  </a:cubicBezTo>
                  <a:cubicBezTo>
                    <a:pt x="1644" y="403"/>
                    <a:pt x="1" y="4288"/>
                    <a:pt x="1" y="6786"/>
                  </a:cubicBezTo>
                  <a:cubicBezTo>
                    <a:pt x="1" y="9286"/>
                    <a:pt x="1613" y="14955"/>
                    <a:pt x="1728" y="15357"/>
                  </a:cubicBezTo>
                  <a:lnTo>
                    <a:pt x="1728" y="19770"/>
                  </a:lnTo>
                  <a:cubicBezTo>
                    <a:pt x="1728" y="19828"/>
                    <a:pt x="1776" y="19875"/>
                    <a:pt x="1835" y="19875"/>
                  </a:cubicBezTo>
                  <a:lnTo>
                    <a:pt x="4846" y="19875"/>
                  </a:lnTo>
                  <a:cubicBezTo>
                    <a:pt x="4899" y="19871"/>
                    <a:pt x="4941" y="19826"/>
                    <a:pt x="4941" y="19771"/>
                  </a:cubicBezTo>
                  <a:lnTo>
                    <a:pt x="5018" y="14536"/>
                  </a:lnTo>
                  <a:cubicBezTo>
                    <a:pt x="5126" y="14216"/>
                    <a:pt x="6750" y="9346"/>
                    <a:pt x="6893" y="5366"/>
                  </a:cubicBezTo>
                  <a:cubicBezTo>
                    <a:pt x="7045" y="1240"/>
                    <a:pt x="6009" y="82"/>
                    <a:pt x="5965" y="35"/>
                  </a:cubicBezTo>
                  <a:cubicBezTo>
                    <a:pt x="5945" y="14"/>
                    <a:pt x="5917" y="1"/>
                    <a:pt x="588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4989150" y="1643400"/>
              <a:ext cx="95950" cy="491575"/>
            </a:xfrm>
            <a:custGeom>
              <a:avLst/>
              <a:gdLst/>
              <a:ahLst/>
              <a:cxnLst/>
              <a:rect l="l" t="t" r="r" b="b"/>
              <a:pathLst>
                <a:path w="3838" h="19663" extrusionOk="0">
                  <a:moveTo>
                    <a:pt x="2788" y="1"/>
                  </a:moveTo>
                  <a:lnTo>
                    <a:pt x="1" y="199"/>
                  </a:lnTo>
                  <a:lnTo>
                    <a:pt x="1" y="19662"/>
                  </a:lnTo>
                  <a:lnTo>
                    <a:pt x="1737" y="19662"/>
                  </a:lnTo>
                  <a:lnTo>
                    <a:pt x="1814" y="14411"/>
                  </a:lnTo>
                  <a:cubicBezTo>
                    <a:pt x="1814" y="14411"/>
                    <a:pt x="3538" y="9381"/>
                    <a:pt x="3689" y="5252"/>
                  </a:cubicBezTo>
                  <a:cubicBezTo>
                    <a:pt x="3838" y="1125"/>
                    <a:pt x="2788" y="1"/>
                    <a:pt x="278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4986775" y="1640700"/>
              <a:ext cx="100850" cy="496875"/>
            </a:xfrm>
            <a:custGeom>
              <a:avLst/>
              <a:gdLst/>
              <a:ahLst/>
              <a:cxnLst/>
              <a:rect l="l" t="t" r="r" b="b"/>
              <a:pathLst>
                <a:path w="4034" h="19875" extrusionOk="0">
                  <a:moveTo>
                    <a:pt x="2829" y="215"/>
                  </a:moveTo>
                  <a:cubicBezTo>
                    <a:pt x="2998" y="450"/>
                    <a:pt x="3805" y="1729"/>
                    <a:pt x="3672" y="5354"/>
                  </a:cubicBezTo>
                  <a:cubicBezTo>
                    <a:pt x="3525" y="9419"/>
                    <a:pt x="1818" y="14431"/>
                    <a:pt x="1802" y="14480"/>
                  </a:cubicBezTo>
                  <a:cubicBezTo>
                    <a:pt x="1800" y="14490"/>
                    <a:pt x="1800" y="14502"/>
                    <a:pt x="1802" y="14514"/>
                  </a:cubicBezTo>
                  <a:lnTo>
                    <a:pt x="1727" y="19662"/>
                  </a:lnTo>
                  <a:lnTo>
                    <a:pt x="213" y="19662"/>
                  </a:lnTo>
                  <a:lnTo>
                    <a:pt x="209" y="407"/>
                  </a:lnTo>
                  <a:lnTo>
                    <a:pt x="2829" y="215"/>
                  </a:lnTo>
                  <a:close/>
                  <a:moveTo>
                    <a:pt x="2875" y="0"/>
                  </a:moveTo>
                  <a:cubicBezTo>
                    <a:pt x="2873" y="0"/>
                    <a:pt x="2871" y="0"/>
                    <a:pt x="2869" y="0"/>
                  </a:cubicBezTo>
                  <a:lnTo>
                    <a:pt x="99" y="200"/>
                  </a:lnTo>
                  <a:cubicBezTo>
                    <a:pt x="42" y="204"/>
                    <a:pt x="0" y="252"/>
                    <a:pt x="0" y="307"/>
                  </a:cubicBezTo>
                  <a:lnTo>
                    <a:pt x="0" y="19769"/>
                  </a:lnTo>
                  <a:cubicBezTo>
                    <a:pt x="0" y="19827"/>
                    <a:pt x="48" y="19874"/>
                    <a:pt x="106" y="19874"/>
                  </a:cubicBezTo>
                  <a:lnTo>
                    <a:pt x="1832" y="19874"/>
                  </a:lnTo>
                  <a:cubicBezTo>
                    <a:pt x="1885" y="19871"/>
                    <a:pt x="1927" y="19825"/>
                    <a:pt x="1927" y="19770"/>
                  </a:cubicBezTo>
                  <a:lnTo>
                    <a:pt x="2009" y="14535"/>
                  </a:lnTo>
                  <a:cubicBezTo>
                    <a:pt x="2115" y="14215"/>
                    <a:pt x="3741" y="9345"/>
                    <a:pt x="3883" y="5365"/>
                  </a:cubicBezTo>
                  <a:cubicBezTo>
                    <a:pt x="4034" y="1239"/>
                    <a:pt x="2998" y="81"/>
                    <a:pt x="2956" y="34"/>
                  </a:cubicBezTo>
                  <a:cubicBezTo>
                    <a:pt x="2935" y="12"/>
                    <a:pt x="2906" y="0"/>
                    <a:pt x="28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4863200" y="1401000"/>
              <a:ext cx="294825" cy="274750"/>
            </a:xfrm>
            <a:custGeom>
              <a:avLst/>
              <a:gdLst/>
              <a:ahLst/>
              <a:cxnLst/>
              <a:rect l="l" t="t" r="r" b="b"/>
              <a:pathLst>
                <a:path w="11793" h="10990" extrusionOk="0">
                  <a:moveTo>
                    <a:pt x="6959" y="0"/>
                  </a:moveTo>
                  <a:cubicBezTo>
                    <a:pt x="5051" y="0"/>
                    <a:pt x="2620" y="2370"/>
                    <a:pt x="1431" y="4740"/>
                  </a:cubicBezTo>
                  <a:cubicBezTo>
                    <a:pt x="0" y="7591"/>
                    <a:pt x="2710" y="10145"/>
                    <a:pt x="5408" y="10821"/>
                  </a:cubicBezTo>
                  <a:cubicBezTo>
                    <a:pt x="5884" y="10940"/>
                    <a:pt x="6309" y="10989"/>
                    <a:pt x="6686" y="10989"/>
                  </a:cubicBezTo>
                  <a:cubicBezTo>
                    <a:pt x="8447" y="10989"/>
                    <a:pt x="9167" y="9919"/>
                    <a:pt x="9167" y="9919"/>
                  </a:cubicBezTo>
                  <a:cubicBezTo>
                    <a:pt x="9167" y="9919"/>
                    <a:pt x="11042" y="8717"/>
                    <a:pt x="11417" y="6692"/>
                  </a:cubicBezTo>
                  <a:cubicBezTo>
                    <a:pt x="11792" y="4666"/>
                    <a:pt x="9992" y="1588"/>
                    <a:pt x="8042" y="314"/>
                  </a:cubicBezTo>
                  <a:cubicBezTo>
                    <a:pt x="7712" y="98"/>
                    <a:pt x="7346" y="0"/>
                    <a:pt x="6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4883300" y="1398225"/>
              <a:ext cx="277875" cy="280125"/>
            </a:xfrm>
            <a:custGeom>
              <a:avLst/>
              <a:gdLst/>
              <a:ahLst/>
              <a:cxnLst/>
              <a:rect l="l" t="t" r="r" b="b"/>
              <a:pathLst>
                <a:path w="11115" h="11205" extrusionOk="0">
                  <a:moveTo>
                    <a:pt x="6176" y="217"/>
                  </a:moveTo>
                  <a:cubicBezTo>
                    <a:pt x="6533" y="217"/>
                    <a:pt x="6881" y="323"/>
                    <a:pt x="7178" y="518"/>
                  </a:cubicBezTo>
                  <a:cubicBezTo>
                    <a:pt x="9030" y="1729"/>
                    <a:pt x="10890" y="4732"/>
                    <a:pt x="10509" y="6788"/>
                  </a:cubicBezTo>
                  <a:cubicBezTo>
                    <a:pt x="10146" y="8743"/>
                    <a:pt x="8323" y="9933"/>
                    <a:pt x="8305" y="9945"/>
                  </a:cubicBezTo>
                  <a:cubicBezTo>
                    <a:pt x="8293" y="9952"/>
                    <a:pt x="8283" y="9963"/>
                    <a:pt x="8274" y="9975"/>
                  </a:cubicBezTo>
                  <a:cubicBezTo>
                    <a:pt x="8241" y="10021"/>
                    <a:pt x="7561" y="10990"/>
                    <a:pt x="5896" y="10990"/>
                  </a:cubicBezTo>
                  <a:cubicBezTo>
                    <a:pt x="5526" y="10990"/>
                    <a:pt x="5107" y="10943"/>
                    <a:pt x="4637" y="10826"/>
                  </a:cubicBezTo>
                  <a:cubicBezTo>
                    <a:pt x="2853" y="10386"/>
                    <a:pt x="1298" y="9205"/>
                    <a:pt x="658" y="7826"/>
                  </a:cubicBezTo>
                  <a:cubicBezTo>
                    <a:pt x="220" y="6894"/>
                    <a:pt x="247" y="5809"/>
                    <a:pt x="730" y="4899"/>
                  </a:cubicBezTo>
                  <a:cubicBezTo>
                    <a:pt x="1840" y="2685"/>
                    <a:pt x="3828" y="757"/>
                    <a:pt x="5466" y="316"/>
                  </a:cubicBezTo>
                  <a:cubicBezTo>
                    <a:pt x="5689" y="252"/>
                    <a:pt x="5922" y="219"/>
                    <a:pt x="6154" y="218"/>
                  </a:cubicBezTo>
                  <a:cubicBezTo>
                    <a:pt x="6161" y="218"/>
                    <a:pt x="6169" y="217"/>
                    <a:pt x="6176" y="217"/>
                  </a:cubicBezTo>
                  <a:close/>
                  <a:moveTo>
                    <a:pt x="6109" y="1"/>
                  </a:moveTo>
                  <a:cubicBezTo>
                    <a:pt x="5873" y="1"/>
                    <a:pt x="5637" y="38"/>
                    <a:pt x="5408" y="113"/>
                  </a:cubicBezTo>
                  <a:cubicBezTo>
                    <a:pt x="3493" y="627"/>
                    <a:pt x="1507" y="2863"/>
                    <a:pt x="538" y="4805"/>
                  </a:cubicBezTo>
                  <a:cubicBezTo>
                    <a:pt x="27" y="5773"/>
                    <a:pt x="0" y="6924"/>
                    <a:pt x="465" y="7914"/>
                  </a:cubicBezTo>
                  <a:cubicBezTo>
                    <a:pt x="1124" y="9349"/>
                    <a:pt x="2743" y="10573"/>
                    <a:pt x="4585" y="11033"/>
                  </a:cubicBezTo>
                  <a:cubicBezTo>
                    <a:pt x="5007" y="11143"/>
                    <a:pt x="5441" y="11200"/>
                    <a:pt x="5877" y="11204"/>
                  </a:cubicBezTo>
                  <a:cubicBezTo>
                    <a:pt x="7550" y="11204"/>
                    <a:pt x="8317" y="10257"/>
                    <a:pt x="8438" y="10113"/>
                  </a:cubicBezTo>
                  <a:cubicBezTo>
                    <a:pt x="8640" y="9978"/>
                    <a:pt x="10356" y="8795"/>
                    <a:pt x="10720" y="6827"/>
                  </a:cubicBezTo>
                  <a:cubicBezTo>
                    <a:pt x="11115" y="4692"/>
                    <a:pt x="9203" y="1587"/>
                    <a:pt x="7294" y="340"/>
                  </a:cubicBezTo>
                  <a:cubicBezTo>
                    <a:pt x="6935" y="116"/>
                    <a:pt x="6523" y="1"/>
                    <a:pt x="610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4975075" y="1422775"/>
              <a:ext cx="66700" cy="170625"/>
            </a:xfrm>
            <a:custGeom>
              <a:avLst/>
              <a:gdLst/>
              <a:ahLst/>
              <a:cxnLst/>
              <a:rect l="l" t="t" r="r" b="b"/>
              <a:pathLst>
                <a:path w="2668" h="6825" extrusionOk="0">
                  <a:moveTo>
                    <a:pt x="117" y="0"/>
                  </a:moveTo>
                  <a:cubicBezTo>
                    <a:pt x="113" y="0"/>
                    <a:pt x="108" y="0"/>
                    <a:pt x="104" y="1"/>
                  </a:cubicBezTo>
                  <a:cubicBezTo>
                    <a:pt x="102" y="1"/>
                    <a:pt x="102" y="2"/>
                    <a:pt x="101" y="2"/>
                  </a:cubicBezTo>
                  <a:cubicBezTo>
                    <a:pt x="42" y="8"/>
                    <a:pt x="1" y="59"/>
                    <a:pt x="8" y="117"/>
                  </a:cubicBezTo>
                  <a:lnTo>
                    <a:pt x="278" y="2837"/>
                  </a:lnTo>
                  <a:cubicBezTo>
                    <a:pt x="282" y="2872"/>
                    <a:pt x="303" y="2901"/>
                    <a:pt x="331" y="2918"/>
                  </a:cubicBezTo>
                  <a:cubicBezTo>
                    <a:pt x="346" y="2926"/>
                    <a:pt x="362" y="2930"/>
                    <a:pt x="378" y="2930"/>
                  </a:cubicBezTo>
                  <a:cubicBezTo>
                    <a:pt x="394" y="2930"/>
                    <a:pt x="410" y="2926"/>
                    <a:pt x="425" y="2918"/>
                  </a:cubicBezTo>
                  <a:lnTo>
                    <a:pt x="2017" y="2249"/>
                  </a:lnTo>
                  <a:cubicBezTo>
                    <a:pt x="2061" y="2547"/>
                    <a:pt x="2136" y="3280"/>
                    <a:pt x="2274" y="4106"/>
                  </a:cubicBezTo>
                  <a:cubicBezTo>
                    <a:pt x="2392" y="4972"/>
                    <a:pt x="2452" y="5845"/>
                    <a:pt x="2453" y="6719"/>
                  </a:cubicBezTo>
                  <a:cubicBezTo>
                    <a:pt x="2455" y="6777"/>
                    <a:pt x="2502" y="6825"/>
                    <a:pt x="2560" y="6825"/>
                  </a:cubicBezTo>
                  <a:lnTo>
                    <a:pt x="2562" y="6825"/>
                  </a:lnTo>
                  <a:cubicBezTo>
                    <a:pt x="2621" y="6825"/>
                    <a:pt x="2667" y="6776"/>
                    <a:pt x="2666" y="6716"/>
                  </a:cubicBezTo>
                  <a:cubicBezTo>
                    <a:pt x="2664" y="5832"/>
                    <a:pt x="2603" y="4947"/>
                    <a:pt x="2486" y="4070"/>
                  </a:cubicBezTo>
                  <a:cubicBezTo>
                    <a:pt x="2306" y="2998"/>
                    <a:pt x="2215" y="2082"/>
                    <a:pt x="2215" y="2082"/>
                  </a:cubicBezTo>
                  <a:cubicBezTo>
                    <a:pt x="2210" y="2048"/>
                    <a:pt x="2191" y="2018"/>
                    <a:pt x="2161" y="2002"/>
                  </a:cubicBezTo>
                  <a:cubicBezTo>
                    <a:pt x="2146" y="1994"/>
                    <a:pt x="2130" y="1990"/>
                    <a:pt x="2113" y="1990"/>
                  </a:cubicBezTo>
                  <a:cubicBezTo>
                    <a:pt x="2097" y="1990"/>
                    <a:pt x="2080" y="1994"/>
                    <a:pt x="2064" y="2002"/>
                  </a:cubicBezTo>
                  <a:lnTo>
                    <a:pt x="476" y="2671"/>
                  </a:lnTo>
                  <a:lnTo>
                    <a:pt x="218" y="95"/>
                  </a:lnTo>
                  <a:cubicBezTo>
                    <a:pt x="218" y="93"/>
                    <a:pt x="218" y="92"/>
                    <a:pt x="218" y="90"/>
                  </a:cubicBezTo>
                  <a:cubicBezTo>
                    <a:pt x="211" y="38"/>
                    <a:pt x="168" y="0"/>
                    <a:pt x="11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4944150" y="1568300"/>
              <a:ext cx="151975" cy="151950"/>
            </a:xfrm>
            <a:custGeom>
              <a:avLst/>
              <a:gdLst/>
              <a:ahLst/>
              <a:cxnLst/>
              <a:rect l="l" t="t" r="r" b="b"/>
              <a:pathLst>
                <a:path w="6079" h="6078" extrusionOk="0">
                  <a:moveTo>
                    <a:pt x="3039" y="0"/>
                  </a:moveTo>
                  <a:cubicBezTo>
                    <a:pt x="1361" y="0"/>
                    <a:pt x="0" y="1361"/>
                    <a:pt x="0" y="3039"/>
                  </a:cubicBezTo>
                  <a:cubicBezTo>
                    <a:pt x="0" y="4717"/>
                    <a:pt x="1361" y="6078"/>
                    <a:pt x="3039" y="6078"/>
                  </a:cubicBezTo>
                  <a:cubicBezTo>
                    <a:pt x="4717" y="6078"/>
                    <a:pt x="6078" y="4717"/>
                    <a:pt x="6078" y="3039"/>
                  </a:cubicBezTo>
                  <a:cubicBezTo>
                    <a:pt x="6078" y="1361"/>
                    <a:pt x="4717" y="0"/>
                    <a:pt x="3039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4941350" y="1565575"/>
              <a:ext cx="157450" cy="157400"/>
            </a:xfrm>
            <a:custGeom>
              <a:avLst/>
              <a:gdLst/>
              <a:ahLst/>
              <a:cxnLst/>
              <a:rect l="l" t="t" r="r" b="b"/>
              <a:pathLst>
                <a:path w="6298" h="6296" extrusionOk="0">
                  <a:moveTo>
                    <a:pt x="3151" y="215"/>
                  </a:moveTo>
                  <a:cubicBezTo>
                    <a:pt x="4774" y="218"/>
                    <a:pt x="6086" y="1534"/>
                    <a:pt x="6085" y="3157"/>
                  </a:cubicBezTo>
                  <a:cubicBezTo>
                    <a:pt x="6080" y="4775"/>
                    <a:pt x="4768" y="6084"/>
                    <a:pt x="3150" y="6084"/>
                  </a:cubicBezTo>
                  <a:cubicBezTo>
                    <a:pt x="3149" y="6084"/>
                    <a:pt x="3148" y="6084"/>
                    <a:pt x="3147" y="6084"/>
                  </a:cubicBezTo>
                  <a:cubicBezTo>
                    <a:pt x="1527" y="6083"/>
                    <a:pt x="214" y="4768"/>
                    <a:pt x="215" y="3148"/>
                  </a:cubicBezTo>
                  <a:cubicBezTo>
                    <a:pt x="217" y="1527"/>
                    <a:pt x="1531" y="215"/>
                    <a:pt x="3151" y="215"/>
                  </a:cubicBezTo>
                  <a:close/>
                  <a:moveTo>
                    <a:pt x="3151" y="0"/>
                  </a:moveTo>
                  <a:cubicBezTo>
                    <a:pt x="3150" y="0"/>
                    <a:pt x="3149" y="0"/>
                    <a:pt x="3148" y="0"/>
                  </a:cubicBezTo>
                  <a:cubicBezTo>
                    <a:pt x="1409" y="2"/>
                    <a:pt x="1" y="1412"/>
                    <a:pt x="2" y="3150"/>
                  </a:cubicBezTo>
                  <a:cubicBezTo>
                    <a:pt x="4" y="4888"/>
                    <a:pt x="1412" y="6296"/>
                    <a:pt x="3149" y="6296"/>
                  </a:cubicBezTo>
                  <a:cubicBezTo>
                    <a:pt x="3150" y="6296"/>
                    <a:pt x="3150" y="6296"/>
                    <a:pt x="3151" y="6296"/>
                  </a:cubicBezTo>
                  <a:cubicBezTo>
                    <a:pt x="4885" y="6291"/>
                    <a:pt x="6290" y="4890"/>
                    <a:pt x="6298" y="3157"/>
                  </a:cubicBezTo>
                  <a:lnTo>
                    <a:pt x="6298" y="3145"/>
                  </a:lnTo>
                  <a:cubicBezTo>
                    <a:pt x="6296" y="1408"/>
                    <a:pt x="4887" y="0"/>
                    <a:pt x="315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4964800" y="1568500"/>
              <a:ext cx="109050" cy="82450"/>
            </a:xfrm>
            <a:custGeom>
              <a:avLst/>
              <a:gdLst/>
              <a:ahLst/>
              <a:cxnLst/>
              <a:rect l="l" t="t" r="r" b="b"/>
              <a:pathLst>
                <a:path w="4362" h="3298" extrusionOk="0">
                  <a:moveTo>
                    <a:pt x="2221" y="0"/>
                  </a:moveTo>
                  <a:cubicBezTo>
                    <a:pt x="1442" y="0"/>
                    <a:pt x="662" y="298"/>
                    <a:pt x="69" y="894"/>
                  </a:cubicBezTo>
                  <a:cubicBezTo>
                    <a:pt x="48" y="915"/>
                    <a:pt x="28" y="938"/>
                    <a:pt x="7" y="960"/>
                  </a:cubicBezTo>
                  <a:lnTo>
                    <a:pt x="1" y="951"/>
                  </a:lnTo>
                  <a:lnTo>
                    <a:pt x="427" y="3298"/>
                  </a:lnTo>
                  <a:lnTo>
                    <a:pt x="3801" y="3298"/>
                  </a:lnTo>
                  <a:lnTo>
                    <a:pt x="4362" y="883"/>
                  </a:lnTo>
                  <a:cubicBezTo>
                    <a:pt x="3770" y="294"/>
                    <a:pt x="2996" y="0"/>
                    <a:pt x="222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4961875" y="1565400"/>
              <a:ext cx="114450" cy="88000"/>
            </a:xfrm>
            <a:custGeom>
              <a:avLst/>
              <a:gdLst/>
              <a:ahLst/>
              <a:cxnLst/>
              <a:rect l="l" t="t" r="r" b="b"/>
              <a:pathLst>
                <a:path w="4578" h="3520" extrusionOk="0">
                  <a:moveTo>
                    <a:pt x="2333" y="220"/>
                  </a:moveTo>
                  <a:cubicBezTo>
                    <a:pt x="3060" y="220"/>
                    <a:pt x="3788" y="489"/>
                    <a:pt x="4355" y="1030"/>
                  </a:cubicBezTo>
                  <a:lnTo>
                    <a:pt x="3825" y="3305"/>
                  </a:lnTo>
                  <a:lnTo>
                    <a:pt x="627" y="3305"/>
                  </a:lnTo>
                  <a:lnTo>
                    <a:pt x="232" y="1108"/>
                  </a:lnTo>
                  <a:cubicBezTo>
                    <a:pt x="806" y="517"/>
                    <a:pt x="1569" y="220"/>
                    <a:pt x="2333" y="220"/>
                  </a:cubicBezTo>
                  <a:close/>
                  <a:moveTo>
                    <a:pt x="2327" y="1"/>
                  </a:moveTo>
                  <a:cubicBezTo>
                    <a:pt x="1489" y="1"/>
                    <a:pt x="653" y="335"/>
                    <a:pt x="34" y="995"/>
                  </a:cubicBezTo>
                  <a:cubicBezTo>
                    <a:pt x="11" y="1018"/>
                    <a:pt x="0" y="1053"/>
                    <a:pt x="6" y="1085"/>
                  </a:cubicBezTo>
                  <a:lnTo>
                    <a:pt x="433" y="3432"/>
                  </a:lnTo>
                  <a:cubicBezTo>
                    <a:pt x="441" y="3483"/>
                    <a:pt x="486" y="3520"/>
                    <a:pt x="538" y="3520"/>
                  </a:cubicBezTo>
                  <a:lnTo>
                    <a:pt x="3912" y="3520"/>
                  </a:lnTo>
                  <a:cubicBezTo>
                    <a:pt x="3959" y="3515"/>
                    <a:pt x="3999" y="3478"/>
                    <a:pt x="4007" y="3429"/>
                  </a:cubicBezTo>
                  <a:lnTo>
                    <a:pt x="4570" y="1014"/>
                  </a:lnTo>
                  <a:cubicBezTo>
                    <a:pt x="4577" y="978"/>
                    <a:pt x="4567" y="941"/>
                    <a:pt x="4540" y="916"/>
                  </a:cubicBezTo>
                  <a:cubicBezTo>
                    <a:pt x="4518" y="893"/>
                    <a:pt x="4495" y="871"/>
                    <a:pt x="4471" y="849"/>
                  </a:cubicBezTo>
                  <a:cubicBezTo>
                    <a:pt x="3866" y="282"/>
                    <a:pt x="3095" y="1"/>
                    <a:pt x="232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4810925" y="2134950"/>
              <a:ext cx="232450" cy="197100"/>
            </a:xfrm>
            <a:custGeom>
              <a:avLst/>
              <a:gdLst/>
              <a:ahLst/>
              <a:cxnLst/>
              <a:rect l="l" t="t" r="r" b="b"/>
              <a:pathLst>
                <a:path w="9298" h="7884" extrusionOk="0">
                  <a:moveTo>
                    <a:pt x="5855" y="0"/>
                  </a:moveTo>
                  <a:cubicBezTo>
                    <a:pt x="5855" y="0"/>
                    <a:pt x="4878" y="2852"/>
                    <a:pt x="4429" y="3453"/>
                  </a:cubicBezTo>
                  <a:cubicBezTo>
                    <a:pt x="3978" y="4055"/>
                    <a:pt x="2253" y="6013"/>
                    <a:pt x="1126" y="6754"/>
                  </a:cubicBezTo>
                  <a:cubicBezTo>
                    <a:pt x="1" y="7497"/>
                    <a:pt x="976" y="7881"/>
                    <a:pt x="1277" y="7881"/>
                  </a:cubicBezTo>
                  <a:lnTo>
                    <a:pt x="8706" y="7881"/>
                  </a:lnTo>
                  <a:cubicBezTo>
                    <a:pt x="8706" y="7881"/>
                    <a:pt x="8717" y="7884"/>
                    <a:pt x="8736" y="7884"/>
                  </a:cubicBezTo>
                  <a:cubicBezTo>
                    <a:pt x="8855" y="7884"/>
                    <a:pt x="9298" y="7771"/>
                    <a:pt x="9230" y="6081"/>
                  </a:cubicBezTo>
                  <a:cubicBezTo>
                    <a:pt x="9155" y="4129"/>
                    <a:pt x="8866" y="0"/>
                    <a:pt x="88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4821500" y="2132325"/>
              <a:ext cx="224100" cy="202300"/>
            </a:xfrm>
            <a:custGeom>
              <a:avLst/>
              <a:gdLst/>
              <a:ahLst/>
              <a:cxnLst/>
              <a:rect l="l" t="t" r="r" b="b"/>
              <a:pathLst>
                <a:path w="8964" h="8092" extrusionOk="0">
                  <a:moveTo>
                    <a:pt x="8338" y="214"/>
                  </a:moveTo>
                  <a:cubicBezTo>
                    <a:pt x="8385" y="854"/>
                    <a:pt x="8639" y="4425"/>
                    <a:pt x="8705" y="6186"/>
                  </a:cubicBezTo>
                  <a:cubicBezTo>
                    <a:pt x="8752" y="7356"/>
                    <a:pt x="8550" y="7717"/>
                    <a:pt x="8426" y="7827"/>
                  </a:cubicBezTo>
                  <a:cubicBezTo>
                    <a:pt x="8397" y="7860"/>
                    <a:pt x="8356" y="7878"/>
                    <a:pt x="8313" y="7879"/>
                  </a:cubicBezTo>
                  <a:lnTo>
                    <a:pt x="8309" y="7883"/>
                  </a:lnTo>
                  <a:lnTo>
                    <a:pt x="854" y="7883"/>
                  </a:lnTo>
                  <a:cubicBezTo>
                    <a:pt x="693" y="7883"/>
                    <a:pt x="340" y="7732"/>
                    <a:pt x="291" y="7569"/>
                  </a:cubicBezTo>
                  <a:cubicBezTo>
                    <a:pt x="242" y="7407"/>
                    <a:pt x="407" y="7190"/>
                    <a:pt x="761" y="6953"/>
                  </a:cubicBezTo>
                  <a:cubicBezTo>
                    <a:pt x="1862" y="6219"/>
                    <a:pt x="3593" y="4289"/>
                    <a:pt x="4091" y="3627"/>
                  </a:cubicBezTo>
                  <a:cubicBezTo>
                    <a:pt x="4510" y="3064"/>
                    <a:pt x="5349" y="673"/>
                    <a:pt x="5507" y="214"/>
                  </a:cubicBezTo>
                  <a:close/>
                  <a:moveTo>
                    <a:pt x="8446" y="1"/>
                  </a:moveTo>
                  <a:cubicBezTo>
                    <a:pt x="8445" y="1"/>
                    <a:pt x="8444" y="1"/>
                    <a:pt x="8443" y="1"/>
                  </a:cubicBezTo>
                  <a:lnTo>
                    <a:pt x="5428" y="1"/>
                  </a:lnTo>
                  <a:cubicBezTo>
                    <a:pt x="5381" y="1"/>
                    <a:pt x="5340" y="31"/>
                    <a:pt x="5325" y="74"/>
                  </a:cubicBezTo>
                  <a:cubicBezTo>
                    <a:pt x="5316" y="101"/>
                    <a:pt x="4342" y="2916"/>
                    <a:pt x="3915" y="3497"/>
                  </a:cubicBezTo>
                  <a:cubicBezTo>
                    <a:pt x="3425" y="4151"/>
                    <a:pt x="1719" y="6054"/>
                    <a:pt x="639" y="6774"/>
                  </a:cubicBezTo>
                  <a:cubicBezTo>
                    <a:pt x="188" y="7072"/>
                    <a:pt x="0" y="7361"/>
                    <a:pt x="81" y="7627"/>
                  </a:cubicBezTo>
                  <a:cubicBezTo>
                    <a:pt x="182" y="7958"/>
                    <a:pt x="666" y="8092"/>
                    <a:pt x="849" y="8092"/>
                  </a:cubicBezTo>
                  <a:lnTo>
                    <a:pt x="8313" y="8092"/>
                  </a:lnTo>
                  <a:cubicBezTo>
                    <a:pt x="8315" y="8092"/>
                    <a:pt x="8317" y="8092"/>
                    <a:pt x="8320" y="8092"/>
                  </a:cubicBezTo>
                  <a:cubicBezTo>
                    <a:pt x="8407" y="8092"/>
                    <a:pt x="8491" y="8062"/>
                    <a:pt x="8559" y="8007"/>
                  </a:cubicBezTo>
                  <a:cubicBezTo>
                    <a:pt x="8840" y="7779"/>
                    <a:pt x="8964" y="7164"/>
                    <a:pt x="8925" y="6183"/>
                  </a:cubicBezTo>
                  <a:cubicBezTo>
                    <a:pt x="8852" y="4252"/>
                    <a:pt x="8550" y="142"/>
                    <a:pt x="8550" y="99"/>
                  </a:cubicBezTo>
                  <a:cubicBezTo>
                    <a:pt x="8547" y="44"/>
                    <a:pt x="8501" y="1"/>
                    <a:pt x="844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4826225" y="2221325"/>
              <a:ext cx="159975" cy="95625"/>
            </a:xfrm>
            <a:custGeom>
              <a:avLst/>
              <a:gdLst/>
              <a:ahLst/>
              <a:cxnLst/>
              <a:rect l="l" t="t" r="r" b="b"/>
              <a:pathLst>
                <a:path w="6399" h="3825" extrusionOk="0">
                  <a:moveTo>
                    <a:pt x="4125" y="0"/>
                  </a:moveTo>
                  <a:cubicBezTo>
                    <a:pt x="4009" y="0"/>
                    <a:pt x="3892" y="13"/>
                    <a:pt x="3775" y="38"/>
                  </a:cubicBezTo>
                  <a:cubicBezTo>
                    <a:pt x="3282" y="679"/>
                    <a:pt x="1609" y="2564"/>
                    <a:pt x="507" y="3298"/>
                  </a:cubicBezTo>
                  <a:cubicBezTo>
                    <a:pt x="288" y="3417"/>
                    <a:pt x="111" y="3600"/>
                    <a:pt x="1" y="3825"/>
                  </a:cubicBezTo>
                  <a:lnTo>
                    <a:pt x="6360" y="3825"/>
                  </a:lnTo>
                  <a:cubicBezTo>
                    <a:pt x="6398" y="2763"/>
                    <a:pt x="6110" y="1715"/>
                    <a:pt x="5535" y="821"/>
                  </a:cubicBezTo>
                  <a:cubicBezTo>
                    <a:pt x="5243" y="306"/>
                    <a:pt x="4700" y="0"/>
                    <a:pt x="4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4823650" y="2218675"/>
              <a:ext cx="165525" cy="100925"/>
            </a:xfrm>
            <a:custGeom>
              <a:avLst/>
              <a:gdLst/>
              <a:ahLst/>
              <a:cxnLst/>
              <a:rect l="l" t="t" r="r" b="b"/>
              <a:pathLst>
                <a:path w="6621" h="4037" extrusionOk="0">
                  <a:moveTo>
                    <a:pt x="4233" y="213"/>
                  </a:moveTo>
                  <a:cubicBezTo>
                    <a:pt x="4771" y="213"/>
                    <a:pt x="5278" y="502"/>
                    <a:pt x="5549" y="983"/>
                  </a:cubicBezTo>
                  <a:cubicBezTo>
                    <a:pt x="6086" y="1831"/>
                    <a:pt x="6369" y="2818"/>
                    <a:pt x="6363" y="3823"/>
                  </a:cubicBezTo>
                  <a:lnTo>
                    <a:pt x="294" y="3823"/>
                  </a:lnTo>
                  <a:cubicBezTo>
                    <a:pt x="401" y="3694"/>
                    <a:pt x="528" y="3582"/>
                    <a:pt x="669" y="3493"/>
                  </a:cubicBezTo>
                  <a:cubicBezTo>
                    <a:pt x="1767" y="2762"/>
                    <a:pt x="3422" y="908"/>
                    <a:pt x="3938" y="243"/>
                  </a:cubicBezTo>
                  <a:cubicBezTo>
                    <a:pt x="4036" y="223"/>
                    <a:pt x="4135" y="213"/>
                    <a:pt x="4233" y="213"/>
                  </a:cubicBezTo>
                  <a:close/>
                  <a:moveTo>
                    <a:pt x="4234" y="0"/>
                  </a:moveTo>
                  <a:cubicBezTo>
                    <a:pt x="4113" y="0"/>
                    <a:pt x="3992" y="13"/>
                    <a:pt x="3871" y="39"/>
                  </a:cubicBezTo>
                  <a:cubicBezTo>
                    <a:pt x="3842" y="43"/>
                    <a:pt x="3818" y="56"/>
                    <a:pt x="3802" y="79"/>
                  </a:cubicBezTo>
                  <a:cubicBezTo>
                    <a:pt x="3330" y="703"/>
                    <a:pt x="1654" y="2585"/>
                    <a:pt x="558" y="3316"/>
                  </a:cubicBezTo>
                  <a:cubicBezTo>
                    <a:pt x="321" y="3447"/>
                    <a:pt x="129" y="3649"/>
                    <a:pt x="13" y="3893"/>
                  </a:cubicBezTo>
                  <a:cubicBezTo>
                    <a:pt x="1" y="3926"/>
                    <a:pt x="7" y="3963"/>
                    <a:pt x="28" y="3992"/>
                  </a:cubicBezTo>
                  <a:cubicBezTo>
                    <a:pt x="47" y="4020"/>
                    <a:pt x="78" y="4036"/>
                    <a:pt x="112" y="4036"/>
                  </a:cubicBezTo>
                  <a:lnTo>
                    <a:pt x="6472" y="4036"/>
                  </a:lnTo>
                  <a:cubicBezTo>
                    <a:pt x="6525" y="4035"/>
                    <a:pt x="6571" y="3995"/>
                    <a:pt x="6576" y="3941"/>
                  </a:cubicBezTo>
                  <a:cubicBezTo>
                    <a:pt x="6621" y="2856"/>
                    <a:pt x="6327" y="1784"/>
                    <a:pt x="5736" y="872"/>
                  </a:cubicBezTo>
                  <a:cubicBezTo>
                    <a:pt x="5423" y="325"/>
                    <a:pt x="4845" y="0"/>
                    <a:pt x="42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5002300" y="2238425"/>
              <a:ext cx="39925" cy="74725"/>
            </a:xfrm>
            <a:custGeom>
              <a:avLst/>
              <a:gdLst/>
              <a:ahLst/>
              <a:cxnLst/>
              <a:rect l="l" t="t" r="r" b="b"/>
              <a:pathLst>
                <a:path w="1597" h="2989" extrusionOk="0">
                  <a:moveTo>
                    <a:pt x="1477" y="0"/>
                  </a:moveTo>
                  <a:cubicBezTo>
                    <a:pt x="876" y="724"/>
                    <a:pt x="0" y="1952"/>
                    <a:pt x="0" y="2987"/>
                  </a:cubicBezTo>
                  <a:lnTo>
                    <a:pt x="1532" y="2989"/>
                  </a:lnTo>
                  <a:cubicBezTo>
                    <a:pt x="1581" y="2642"/>
                    <a:pt x="1596" y="2290"/>
                    <a:pt x="1575" y="1939"/>
                  </a:cubicBezTo>
                  <a:cubicBezTo>
                    <a:pt x="1556" y="1411"/>
                    <a:pt x="1520" y="724"/>
                    <a:pt x="1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4999600" y="2235800"/>
              <a:ext cx="45050" cy="80025"/>
            </a:xfrm>
            <a:custGeom>
              <a:avLst/>
              <a:gdLst/>
              <a:ahLst/>
              <a:cxnLst/>
              <a:rect l="l" t="t" r="r" b="b"/>
              <a:pathLst>
                <a:path w="1802" h="3201" extrusionOk="0">
                  <a:moveTo>
                    <a:pt x="1493" y="387"/>
                  </a:moveTo>
                  <a:cubicBezTo>
                    <a:pt x="1535" y="1070"/>
                    <a:pt x="1561" y="1621"/>
                    <a:pt x="1576" y="2049"/>
                  </a:cubicBezTo>
                  <a:cubicBezTo>
                    <a:pt x="1593" y="2361"/>
                    <a:pt x="1584" y="2675"/>
                    <a:pt x="1549" y="2987"/>
                  </a:cubicBezTo>
                  <a:lnTo>
                    <a:pt x="218" y="2987"/>
                  </a:lnTo>
                  <a:cubicBezTo>
                    <a:pt x="272" y="2092"/>
                    <a:pt x="973" y="1047"/>
                    <a:pt x="1493" y="387"/>
                  </a:cubicBezTo>
                  <a:close/>
                  <a:moveTo>
                    <a:pt x="1575" y="0"/>
                  </a:moveTo>
                  <a:cubicBezTo>
                    <a:pt x="1545" y="0"/>
                    <a:pt x="1515" y="13"/>
                    <a:pt x="1494" y="38"/>
                  </a:cubicBezTo>
                  <a:cubicBezTo>
                    <a:pt x="817" y="860"/>
                    <a:pt x="1" y="2059"/>
                    <a:pt x="1" y="3094"/>
                  </a:cubicBezTo>
                  <a:cubicBezTo>
                    <a:pt x="1" y="3152"/>
                    <a:pt x="49" y="3201"/>
                    <a:pt x="108" y="3201"/>
                  </a:cubicBezTo>
                  <a:lnTo>
                    <a:pt x="1640" y="3201"/>
                  </a:lnTo>
                  <a:cubicBezTo>
                    <a:pt x="1692" y="3197"/>
                    <a:pt x="1733" y="3156"/>
                    <a:pt x="1739" y="3107"/>
                  </a:cubicBezTo>
                  <a:cubicBezTo>
                    <a:pt x="1786" y="2753"/>
                    <a:pt x="1801" y="2397"/>
                    <a:pt x="1782" y="2040"/>
                  </a:cubicBezTo>
                  <a:cubicBezTo>
                    <a:pt x="1765" y="1563"/>
                    <a:pt x="1731" y="910"/>
                    <a:pt x="1682" y="100"/>
                  </a:cubicBezTo>
                  <a:cubicBezTo>
                    <a:pt x="1679" y="56"/>
                    <a:pt x="1651" y="19"/>
                    <a:pt x="1609" y="6"/>
                  </a:cubicBezTo>
                  <a:cubicBezTo>
                    <a:pt x="1598" y="2"/>
                    <a:pt x="1586" y="0"/>
                    <a:pt x="15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4944375" y="2134900"/>
              <a:ext cx="90450" cy="35700"/>
            </a:xfrm>
            <a:custGeom>
              <a:avLst/>
              <a:gdLst/>
              <a:ahLst/>
              <a:cxnLst/>
              <a:rect l="l" t="t" r="r" b="b"/>
              <a:pathLst>
                <a:path w="3618" h="1428" extrusionOk="0">
                  <a:moveTo>
                    <a:pt x="517" y="1"/>
                  </a:moveTo>
                  <a:cubicBezTo>
                    <a:pt x="517" y="1"/>
                    <a:pt x="288" y="668"/>
                    <a:pt x="0" y="1427"/>
                  </a:cubicBezTo>
                  <a:lnTo>
                    <a:pt x="3617" y="1427"/>
                  </a:lnTo>
                  <a:cubicBezTo>
                    <a:pt x="3562" y="589"/>
                    <a:pt x="3517" y="1"/>
                    <a:pt x="3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4941325" y="2132225"/>
              <a:ext cx="96550" cy="41050"/>
            </a:xfrm>
            <a:custGeom>
              <a:avLst/>
              <a:gdLst/>
              <a:ahLst/>
              <a:cxnLst/>
              <a:rect l="l" t="t" r="r" b="b"/>
              <a:pathLst>
                <a:path w="3862" h="1642" extrusionOk="0">
                  <a:moveTo>
                    <a:pt x="3541" y="213"/>
                  </a:moveTo>
                  <a:cubicBezTo>
                    <a:pt x="3554" y="404"/>
                    <a:pt x="3586" y="848"/>
                    <a:pt x="3626" y="1427"/>
                  </a:cubicBezTo>
                  <a:lnTo>
                    <a:pt x="276" y="1427"/>
                  </a:lnTo>
                  <a:cubicBezTo>
                    <a:pt x="483" y="878"/>
                    <a:pt x="651" y="391"/>
                    <a:pt x="714" y="213"/>
                  </a:cubicBezTo>
                  <a:close/>
                  <a:moveTo>
                    <a:pt x="3653" y="1"/>
                  </a:moveTo>
                  <a:cubicBezTo>
                    <a:pt x="3652" y="1"/>
                    <a:pt x="3651" y="1"/>
                    <a:pt x="3650" y="1"/>
                  </a:cubicBezTo>
                  <a:lnTo>
                    <a:pt x="630" y="1"/>
                  </a:lnTo>
                  <a:cubicBezTo>
                    <a:pt x="584" y="1"/>
                    <a:pt x="542" y="30"/>
                    <a:pt x="527" y="74"/>
                  </a:cubicBezTo>
                  <a:cubicBezTo>
                    <a:pt x="526" y="79"/>
                    <a:pt x="297" y="749"/>
                    <a:pt x="14" y="1495"/>
                  </a:cubicBezTo>
                  <a:cubicBezTo>
                    <a:pt x="0" y="1528"/>
                    <a:pt x="6" y="1565"/>
                    <a:pt x="27" y="1594"/>
                  </a:cubicBezTo>
                  <a:cubicBezTo>
                    <a:pt x="46" y="1623"/>
                    <a:pt x="79" y="1641"/>
                    <a:pt x="113" y="1641"/>
                  </a:cubicBezTo>
                  <a:lnTo>
                    <a:pt x="3749" y="1641"/>
                  </a:lnTo>
                  <a:cubicBezTo>
                    <a:pt x="3752" y="1641"/>
                    <a:pt x="3755" y="1640"/>
                    <a:pt x="3758" y="1640"/>
                  </a:cubicBezTo>
                  <a:cubicBezTo>
                    <a:pt x="3818" y="1635"/>
                    <a:pt x="3861" y="1583"/>
                    <a:pt x="3857" y="1525"/>
                  </a:cubicBezTo>
                  <a:cubicBezTo>
                    <a:pt x="3799" y="687"/>
                    <a:pt x="3757" y="99"/>
                    <a:pt x="3757" y="99"/>
                  </a:cubicBezTo>
                  <a:cubicBezTo>
                    <a:pt x="3753" y="43"/>
                    <a:pt x="3708" y="1"/>
                    <a:pt x="365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324225" y="1643400"/>
              <a:ext cx="170825" cy="491575"/>
            </a:xfrm>
            <a:custGeom>
              <a:avLst/>
              <a:gdLst/>
              <a:ahLst/>
              <a:cxnLst/>
              <a:rect l="l" t="t" r="r" b="b"/>
              <a:pathLst>
                <a:path w="6833" h="19663" extrusionOk="0">
                  <a:moveTo>
                    <a:pt x="1051" y="1"/>
                  </a:moveTo>
                  <a:cubicBezTo>
                    <a:pt x="1051" y="1"/>
                    <a:pt x="1" y="1125"/>
                    <a:pt x="150" y="5252"/>
                  </a:cubicBezTo>
                  <a:cubicBezTo>
                    <a:pt x="299" y="9381"/>
                    <a:pt x="2027" y="14411"/>
                    <a:pt x="2027" y="14411"/>
                  </a:cubicBezTo>
                  <a:lnTo>
                    <a:pt x="2102" y="19662"/>
                  </a:lnTo>
                  <a:lnTo>
                    <a:pt x="5107" y="19662"/>
                  </a:lnTo>
                  <a:lnTo>
                    <a:pt x="5107" y="15234"/>
                  </a:lnTo>
                  <a:cubicBezTo>
                    <a:pt x="5107" y="15234"/>
                    <a:pt x="6832" y="9231"/>
                    <a:pt x="6832" y="6677"/>
                  </a:cubicBezTo>
                  <a:cubicBezTo>
                    <a:pt x="6832" y="4125"/>
                    <a:pt x="5181" y="297"/>
                    <a:pt x="5181" y="297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5321550" y="1640600"/>
              <a:ext cx="175975" cy="496975"/>
            </a:xfrm>
            <a:custGeom>
              <a:avLst/>
              <a:gdLst/>
              <a:ahLst/>
              <a:cxnLst/>
              <a:rect l="l" t="t" r="r" b="b"/>
              <a:pathLst>
                <a:path w="7039" h="19879" extrusionOk="0">
                  <a:moveTo>
                    <a:pt x="1202" y="216"/>
                  </a:moveTo>
                  <a:lnTo>
                    <a:pt x="5209" y="507"/>
                  </a:lnTo>
                  <a:cubicBezTo>
                    <a:pt x="5416" y="1002"/>
                    <a:pt x="6826" y="4456"/>
                    <a:pt x="6826" y="6785"/>
                  </a:cubicBezTo>
                  <a:cubicBezTo>
                    <a:pt x="6826" y="9298"/>
                    <a:pt x="5121" y="15255"/>
                    <a:pt x="5102" y="15315"/>
                  </a:cubicBezTo>
                  <a:cubicBezTo>
                    <a:pt x="5102" y="15325"/>
                    <a:pt x="5102" y="15336"/>
                    <a:pt x="5102" y="15345"/>
                  </a:cubicBezTo>
                  <a:lnTo>
                    <a:pt x="5102" y="19666"/>
                  </a:lnTo>
                  <a:lnTo>
                    <a:pt x="2313" y="19666"/>
                  </a:lnTo>
                  <a:lnTo>
                    <a:pt x="2230" y="14514"/>
                  </a:lnTo>
                  <a:cubicBezTo>
                    <a:pt x="2231" y="14502"/>
                    <a:pt x="2231" y="14492"/>
                    <a:pt x="2230" y="14480"/>
                  </a:cubicBezTo>
                  <a:cubicBezTo>
                    <a:pt x="2213" y="14430"/>
                    <a:pt x="507" y="9419"/>
                    <a:pt x="360" y="5354"/>
                  </a:cubicBezTo>
                  <a:cubicBezTo>
                    <a:pt x="227" y="1733"/>
                    <a:pt x="1036" y="443"/>
                    <a:pt x="1202" y="216"/>
                  </a:cubicBezTo>
                  <a:close/>
                  <a:moveTo>
                    <a:pt x="1156" y="1"/>
                  </a:moveTo>
                  <a:cubicBezTo>
                    <a:pt x="1128" y="1"/>
                    <a:pt x="1099" y="14"/>
                    <a:pt x="1080" y="35"/>
                  </a:cubicBezTo>
                  <a:cubicBezTo>
                    <a:pt x="1036" y="85"/>
                    <a:pt x="1" y="1243"/>
                    <a:pt x="151" y="5367"/>
                  </a:cubicBezTo>
                  <a:cubicBezTo>
                    <a:pt x="296" y="9347"/>
                    <a:pt x="1918" y="14218"/>
                    <a:pt x="2027" y="14538"/>
                  </a:cubicBezTo>
                  <a:lnTo>
                    <a:pt x="2102" y="19774"/>
                  </a:lnTo>
                  <a:cubicBezTo>
                    <a:pt x="2103" y="19832"/>
                    <a:pt x="2151" y="19878"/>
                    <a:pt x="2209" y="19878"/>
                  </a:cubicBezTo>
                  <a:lnTo>
                    <a:pt x="5209" y="19878"/>
                  </a:lnTo>
                  <a:cubicBezTo>
                    <a:pt x="5266" y="19877"/>
                    <a:pt x="5310" y="19831"/>
                    <a:pt x="5312" y="19774"/>
                  </a:cubicBezTo>
                  <a:lnTo>
                    <a:pt x="5312" y="15361"/>
                  </a:lnTo>
                  <a:cubicBezTo>
                    <a:pt x="5426" y="14958"/>
                    <a:pt x="7039" y="9334"/>
                    <a:pt x="7039" y="6789"/>
                  </a:cubicBezTo>
                  <a:cubicBezTo>
                    <a:pt x="7039" y="4246"/>
                    <a:pt x="5394" y="408"/>
                    <a:pt x="5380" y="369"/>
                  </a:cubicBezTo>
                  <a:cubicBezTo>
                    <a:pt x="5362" y="332"/>
                    <a:pt x="5328" y="308"/>
                    <a:pt x="5288" y="305"/>
                  </a:cubicBezTo>
                  <a:lnTo>
                    <a:pt x="1165" y="1"/>
                  </a:lnTo>
                  <a:cubicBezTo>
                    <a:pt x="1162" y="1"/>
                    <a:pt x="1159" y="1"/>
                    <a:pt x="115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5324225" y="1643400"/>
              <a:ext cx="95675" cy="491575"/>
            </a:xfrm>
            <a:custGeom>
              <a:avLst/>
              <a:gdLst/>
              <a:ahLst/>
              <a:cxnLst/>
              <a:rect l="l" t="t" r="r" b="b"/>
              <a:pathLst>
                <a:path w="3827" h="19663" extrusionOk="0">
                  <a:moveTo>
                    <a:pt x="1049" y="1"/>
                  </a:moveTo>
                  <a:cubicBezTo>
                    <a:pt x="1049" y="1"/>
                    <a:pt x="1" y="1125"/>
                    <a:pt x="150" y="5252"/>
                  </a:cubicBezTo>
                  <a:cubicBezTo>
                    <a:pt x="299" y="9381"/>
                    <a:pt x="2026" y="14411"/>
                    <a:pt x="2026" y="14411"/>
                  </a:cubicBezTo>
                  <a:lnTo>
                    <a:pt x="2102" y="19662"/>
                  </a:lnTo>
                  <a:lnTo>
                    <a:pt x="3826" y="19662"/>
                  </a:lnTo>
                  <a:lnTo>
                    <a:pt x="3826" y="199"/>
                  </a:lnTo>
                  <a:lnTo>
                    <a:pt x="104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5321550" y="1640600"/>
              <a:ext cx="100900" cy="496975"/>
            </a:xfrm>
            <a:custGeom>
              <a:avLst/>
              <a:gdLst/>
              <a:ahLst/>
              <a:cxnLst/>
              <a:rect l="l" t="t" r="r" b="b"/>
              <a:pathLst>
                <a:path w="4036" h="19879" extrusionOk="0">
                  <a:moveTo>
                    <a:pt x="1207" y="219"/>
                  </a:moveTo>
                  <a:lnTo>
                    <a:pt x="3827" y="411"/>
                  </a:lnTo>
                  <a:lnTo>
                    <a:pt x="3827" y="19666"/>
                  </a:lnTo>
                  <a:lnTo>
                    <a:pt x="2313" y="19666"/>
                  </a:lnTo>
                  <a:lnTo>
                    <a:pt x="2234" y="14518"/>
                  </a:lnTo>
                  <a:cubicBezTo>
                    <a:pt x="2236" y="14506"/>
                    <a:pt x="2236" y="14494"/>
                    <a:pt x="2234" y="14484"/>
                  </a:cubicBezTo>
                  <a:cubicBezTo>
                    <a:pt x="2216" y="14435"/>
                    <a:pt x="511" y="9423"/>
                    <a:pt x="364" y="5358"/>
                  </a:cubicBezTo>
                  <a:cubicBezTo>
                    <a:pt x="232" y="1737"/>
                    <a:pt x="1040" y="448"/>
                    <a:pt x="1207" y="219"/>
                  </a:cubicBezTo>
                  <a:close/>
                  <a:moveTo>
                    <a:pt x="1156" y="1"/>
                  </a:moveTo>
                  <a:cubicBezTo>
                    <a:pt x="1128" y="1"/>
                    <a:pt x="1099" y="14"/>
                    <a:pt x="1080" y="35"/>
                  </a:cubicBezTo>
                  <a:cubicBezTo>
                    <a:pt x="1036" y="85"/>
                    <a:pt x="1" y="1243"/>
                    <a:pt x="150" y="5367"/>
                  </a:cubicBezTo>
                  <a:cubicBezTo>
                    <a:pt x="296" y="9347"/>
                    <a:pt x="1918" y="14218"/>
                    <a:pt x="2027" y="14538"/>
                  </a:cubicBezTo>
                  <a:lnTo>
                    <a:pt x="2102" y="19774"/>
                  </a:lnTo>
                  <a:cubicBezTo>
                    <a:pt x="2103" y="19832"/>
                    <a:pt x="2151" y="19878"/>
                    <a:pt x="2209" y="19878"/>
                  </a:cubicBezTo>
                  <a:lnTo>
                    <a:pt x="3933" y="19878"/>
                  </a:lnTo>
                  <a:cubicBezTo>
                    <a:pt x="3990" y="19877"/>
                    <a:pt x="4034" y="19831"/>
                    <a:pt x="4036" y="19774"/>
                  </a:cubicBezTo>
                  <a:lnTo>
                    <a:pt x="4036" y="309"/>
                  </a:lnTo>
                  <a:cubicBezTo>
                    <a:pt x="4036" y="253"/>
                    <a:pt x="3993" y="207"/>
                    <a:pt x="3937" y="202"/>
                  </a:cubicBezTo>
                  <a:lnTo>
                    <a:pt x="1165" y="1"/>
                  </a:lnTo>
                  <a:cubicBezTo>
                    <a:pt x="1162" y="1"/>
                    <a:pt x="1159" y="1"/>
                    <a:pt x="115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5251025" y="1401000"/>
              <a:ext cx="294975" cy="274750"/>
            </a:xfrm>
            <a:custGeom>
              <a:avLst/>
              <a:gdLst/>
              <a:ahLst/>
              <a:cxnLst/>
              <a:rect l="l" t="t" r="r" b="b"/>
              <a:pathLst>
                <a:path w="11799" h="10990" extrusionOk="0">
                  <a:moveTo>
                    <a:pt x="4837" y="0"/>
                  </a:moveTo>
                  <a:cubicBezTo>
                    <a:pt x="4449" y="0"/>
                    <a:pt x="4083" y="98"/>
                    <a:pt x="3754" y="314"/>
                  </a:cubicBezTo>
                  <a:cubicBezTo>
                    <a:pt x="1803" y="1588"/>
                    <a:pt x="0" y="4666"/>
                    <a:pt x="377" y="6692"/>
                  </a:cubicBezTo>
                  <a:cubicBezTo>
                    <a:pt x="752" y="8717"/>
                    <a:pt x="2628" y="9919"/>
                    <a:pt x="2628" y="9919"/>
                  </a:cubicBezTo>
                  <a:cubicBezTo>
                    <a:pt x="2628" y="9919"/>
                    <a:pt x="3348" y="10989"/>
                    <a:pt x="5110" y="10989"/>
                  </a:cubicBezTo>
                  <a:cubicBezTo>
                    <a:pt x="5487" y="10989"/>
                    <a:pt x="5912" y="10940"/>
                    <a:pt x="6388" y="10821"/>
                  </a:cubicBezTo>
                  <a:cubicBezTo>
                    <a:pt x="9086" y="10145"/>
                    <a:pt x="11799" y="7591"/>
                    <a:pt x="10365" y="4740"/>
                  </a:cubicBezTo>
                  <a:cubicBezTo>
                    <a:pt x="9174" y="2370"/>
                    <a:pt x="6744" y="0"/>
                    <a:pt x="4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5248150" y="1398150"/>
              <a:ext cx="277900" cy="280200"/>
            </a:xfrm>
            <a:custGeom>
              <a:avLst/>
              <a:gdLst/>
              <a:ahLst/>
              <a:cxnLst/>
              <a:rect l="l" t="t" r="r" b="b"/>
              <a:pathLst>
                <a:path w="11116" h="11208" extrusionOk="0">
                  <a:moveTo>
                    <a:pt x="4932" y="220"/>
                  </a:moveTo>
                  <a:cubicBezTo>
                    <a:pt x="4942" y="220"/>
                    <a:pt x="4952" y="220"/>
                    <a:pt x="4962" y="221"/>
                  </a:cubicBezTo>
                  <a:lnTo>
                    <a:pt x="4950" y="221"/>
                  </a:lnTo>
                  <a:cubicBezTo>
                    <a:pt x="5188" y="221"/>
                    <a:pt x="5423" y="252"/>
                    <a:pt x="5653" y="314"/>
                  </a:cubicBezTo>
                  <a:cubicBezTo>
                    <a:pt x="7289" y="755"/>
                    <a:pt x="9281" y="2683"/>
                    <a:pt x="10389" y="4897"/>
                  </a:cubicBezTo>
                  <a:cubicBezTo>
                    <a:pt x="10870" y="5809"/>
                    <a:pt x="10894" y="6893"/>
                    <a:pt x="10456" y="7825"/>
                  </a:cubicBezTo>
                  <a:cubicBezTo>
                    <a:pt x="9823" y="9203"/>
                    <a:pt x="8263" y="10380"/>
                    <a:pt x="6479" y="10826"/>
                  </a:cubicBezTo>
                  <a:cubicBezTo>
                    <a:pt x="6004" y="10946"/>
                    <a:pt x="5583" y="10995"/>
                    <a:pt x="5210" y="10995"/>
                  </a:cubicBezTo>
                  <a:cubicBezTo>
                    <a:pt x="3554" y="10995"/>
                    <a:pt x="2877" y="10023"/>
                    <a:pt x="2841" y="9973"/>
                  </a:cubicBezTo>
                  <a:cubicBezTo>
                    <a:pt x="2833" y="9961"/>
                    <a:pt x="2822" y="9952"/>
                    <a:pt x="2812" y="9943"/>
                  </a:cubicBezTo>
                  <a:cubicBezTo>
                    <a:pt x="2792" y="9933"/>
                    <a:pt x="968" y="8742"/>
                    <a:pt x="607" y="6787"/>
                  </a:cubicBezTo>
                  <a:cubicBezTo>
                    <a:pt x="227" y="4731"/>
                    <a:pt x="2084" y="1729"/>
                    <a:pt x="3937" y="517"/>
                  </a:cubicBezTo>
                  <a:cubicBezTo>
                    <a:pt x="4233" y="324"/>
                    <a:pt x="4579" y="220"/>
                    <a:pt x="4932" y="220"/>
                  </a:cubicBezTo>
                  <a:close/>
                  <a:moveTo>
                    <a:pt x="5008" y="0"/>
                  </a:moveTo>
                  <a:cubicBezTo>
                    <a:pt x="4593" y="0"/>
                    <a:pt x="4181" y="115"/>
                    <a:pt x="3820" y="338"/>
                  </a:cubicBezTo>
                  <a:cubicBezTo>
                    <a:pt x="1914" y="1586"/>
                    <a:pt x="1" y="4693"/>
                    <a:pt x="397" y="6826"/>
                  </a:cubicBezTo>
                  <a:cubicBezTo>
                    <a:pt x="760" y="8794"/>
                    <a:pt x="2466" y="9978"/>
                    <a:pt x="2679" y="10112"/>
                  </a:cubicBezTo>
                  <a:cubicBezTo>
                    <a:pt x="2789" y="10260"/>
                    <a:pt x="3564" y="11207"/>
                    <a:pt x="5239" y="11207"/>
                  </a:cubicBezTo>
                  <a:cubicBezTo>
                    <a:pt x="5675" y="11203"/>
                    <a:pt x="6108" y="11143"/>
                    <a:pt x="6531" y="11033"/>
                  </a:cubicBezTo>
                  <a:cubicBezTo>
                    <a:pt x="8374" y="10572"/>
                    <a:pt x="9991" y="9348"/>
                    <a:pt x="10651" y="7912"/>
                  </a:cubicBezTo>
                  <a:cubicBezTo>
                    <a:pt x="11115" y="6922"/>
                    <a:pt x="11089" y="5771"/>
                    <a:pt x="10578" y="4804"/>
                  </a:cubicBezTo>
                  <a:cubicBezTo>
                    <a:pt x="9607" y="2868"/>
                    <a:pt x="7627" y="630"/>
                    <a:pt x="5708" y="112"/>
                  </a:cubicBezTo>
                  <a:cubicBezTo>
                    <a:pt x="5479" y="37"/>
                    <a:pt x="5243" y="0"/>
                    <a:pt x="500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5367300" y="1422850"/>
              <a:ext cx="66650" cy="170600"/>
            </a:xfrm>
            <a:custGeom>
              <a:avLst/>
              <a:gdLst/>
              <a:ahLst/>
              <a:cxnLst/>
              <a:rect l="l" t="t" r="r" b="b"/>
              <a:pathLst>
                <a:path w="2666" h="6824" extrusionOk="0">
                  <a:moveTo>
                    <a:pt x="2555" y="0"/>
                  </a:moveTo>
                  <a:cubicBezTo>
                    <a:pt x="2502" y="0"/>
                    <a:pt x="2455" y="40"/>
                    <a:pt x="2448" y="95"/>
                  </a:cubicBezTo>
                  <a:lnTo>
                    <a:pt x="2191" y="2671"/>
                  </a:lnTo>
                  <a:lnTo>
                    <a:pt x="602" y="2001"/>
                  </a:lnTo>
                  <a:cubicBezTo>
                    <a:pt x="587" y="1992"/>
                    <a:pt x="571" y="1988"/>
                    <a:pt x="554" y="1988"/>
                  </a:cubicBezTo>
                  <a:cubicBezTo>
                    <a:pt x="538" y="1988"/>
                    <a:pt x="521" y="1992"/>
                    <a:pt x="505" y="2001"/>
                  </a:cubicBezTo>
                  <a:cubicBezTo>
                    <a:pt x="476" y="2017"/>
                    <a:pt x="458" y="2048"/>
                    <a:pt x="455" y="2082"/>
                  </a:cubicBezTo>
                  <a:cubicBezTo>
                    <a:pt x="453" y="2090"/>
                    <a:pt x="361" y="3003"/>
                    <a:pt x="184" y="4069"/>
                  </a:cubicBezTo>
                  <a:cubicBezTo>
                    <a:pt x="65" y="4946"/>
                    <a:pt x="4" y="5830"/>
                    <a:pt x="1" y="6716"/>
                  </a:cubicBezTo>
                  <a:cubicBezTo>
                    <a:pt x="1" y="6774"/>
                    <a:pt x="48" y="6822"/>
                    <a:pt x="108" y="6822"/>
                  </a:cubicBezTo>
                  <a:lnTo>
                    <a:pt x="108" y="6823"/>
                  </a:lnTo>
                  <a:cubicBezTo>
                    <a:pt x="163" y="6823"/>
                    <a:pt x="209" y="6780"/>
                    <a:pt x="214" y="6725"/>
                  </a:cubicBezTo>
                  <a:cubicBezTo>
                    <a:pt x="217" y="5851"/>
                    <a:pt x="276" y="4978"/>
                    <a:pt x="394" y="4112"/>
                  </a:cubicBezTo>
                  <a:cubicBezTo>
                    <a:pt x="532" y="3284"/>
                    <a:pt x="619" y="2553"/>
                    <a:pt x="651" y="2255"/>
                  </a:cubicBezTo>
                  <a:lnTo>
                    <a:pt x="2244" y="2909"/>
                  </a:lnTo>
                  <a:cubicBezTo>
                    <a:pt x="2259" y="2916"/>
                    <a:pt x="2276" y="2920"/>
                    <a:pt x="2292" y="2920"/>
                  </a:cubicBezTo>
                  <a:cubicBezTo>
                    <a:pt x="2308" y="2920"/>
                    <a:pt x="2325" y="2916"/>
                    <a:pt x="2340" y="2909"/>
                  </a:cubicBezTo>
                  <a:cubicBezTo>
                    <a:pt x="2368" y="2891"/>
                    <a:pt x="2387" y="2861"/>
                    <a:pt x="2392" y="2828"/>
                  </a:cubicBezTo>
                  <a:lnTo>
                    <a:pt x="2660" y="116"/>
                  </a:lnTo>
                  <a:lnTo>
                    <a:pt x="2660" y="114"/>
                  </a:lnTo>
                  <a:cubicBezTo>
                    <a:pt x="2666" y="57"/>
                    <a:pt x="2624" y="7"/>
                    <a:pt x="2566" y="1"/>
                  </a:cubicBezTo>
                  <a:cubicBezTo>
                    <a:pt x="2562" y="1"/>
                    <a:pt x="2559" y="0"/>
                    <a:pt x="255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5313000" y="1568300"/>
              <a:ext cx="151975" cy="151950"/>
            </a:xfrm>
            <a:custGeom>
              <a:avLst/>
              <a:gdLst/>
              <a:ahLst/>
              <a:cxnLst/>
              <a:rect l="l" t="t" r="r" b="b"/>
              <a:pathLst>
                <a:path w="6079" h="6078" extrusionOk="0">
                  <a:moveTo>
                    <a:pt x="3039" y="0"/>
                  </a:moveTo>
                  <a:cubicBezTo>
                    <a:pt x="1360" y="0"/>
                    <a:pt x="0" y="1361"/>
                    <a:pt x="0" y="3039"/>
                  </a:cubicBezTo>
                  <a:cubicBezTo>
                    <a:pt x="0" y="4717"/>
                    <a:pt x="1360" y="6078"/>
                    <a:pt x="3039" y="6078"/>
                  </a:cubicBezTo>
                  <a:cubicBezTo>
                    <a:pt x="4717" y="6078"/>
                    <a:pt x="6078" y="4717"/>
                    <a:pt x="6078" y="3039"/>
                  </a:cubicBezTo>
                  <a:cubicBezTo>
                    <a:pt x="6078" y="1361"/>
                    <a:pt x="4717" y="0"/>
                    <a:pt x="3039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5310200" y="1565575"/>
              <a:ext cx="157400" cy="157400"/>
            </a:xfrm>
            <a:custGeom>
              <a:avLst/>
              <a:gdLst/>
              <a:ahLst/>
              <a:cxnLst/>
              <a:rect l="l" t="t" r="r" b="b"/>
              <a:pathLst>
                <a:path w="6296" h="6296" extrusionOk="0">
                  <a:moveTo>
                    <a:pt x="3151" y="215"/>
                  </a:moveTo>
                  <a:cubicBezTo>
                    <a:pt x="4773" y="218"/>
                    <a:pt x="6086" y="1534"/>
                    <a:pt x="6083" y="3157"/>
                  </a:cubicBezTo>
                  <a:cubicBezTo>
                    <a:pt x="6080" y="4775"/>
                    <a:pt x="4767" y="6084"/>
                    <a:pt x="3149" y="6084"/>
                  </a:cubicBezTo>
                  <a:cubicBezTo>
                    <a:pt x="3149" y="6084"/>
                    <a:pt x="3148" y="6084"/>
                    <a:pt x="3147" y="6084"/>
                  </a:cubicBezTo>
                  <a:cubicBezTo>
                    <a:pt x="1525" y="6083"/>
                    <a:pt x="214" y="4768"/>
                    <a:pt x="214" y="3148"/>
                  </a:cubicBezTo>
                  <a:cubicBezTo>
                    <a:pt x="215" y="1527"/>
                    <a:pt x="1530" y="215"/>
                    <a:pt x="3151" y="215"/>
                  </a:cubicBezTo>
                  <a:close/>
                  <a:moveTo>
                    <a:pt x="3149" y="0"/>
                  </a:moveTo>
                  <a:cubicBezTo>
                    <a:pt x="3149" y="0"/>
                    <a:pt x="3148" y="0"/>
                    <a:pt x="3147" y="0"/>
                  </a:cubicBezTo>
                  <a:cubicBezTo>
                    <a:pt x="1408" y="2"/>
                    <a:pt x="1" y="1412"/>
                    <a:pt x="1" y="3150"/>
                  </a:cubicBezTo>
                  <a:cubicBezTo>
                    <a:pt x="2" y="4888"/>
                    <a:pt x="1411" y="6296"/>
                    <a:pt x="3148" y="6296"/>
                  </a:cubicBezTo>
                  <a:cubicBezTo>
                    <a:pt x="3149" y="6296"/>
                    <a:pt x="3150" y="6296"/>
                    <a:pt x="3151" y="6296"/>
                  </a:cubicBezTo>
                  <a:cubicBezTo>
                    <a:pt x="4884" y="6291"/>
                    <a:pt x="6290" y="4890"/>
                    <a:pt x="6296" y="3157"/>
                  </a:cubicBezTo>
                  <a:lnTo>
                    <a:pt x="6296" y="3145"/>
                  </a:lnTo>
                  <a:cubicBezTo>
                    <a:pt x="6296" y="1408"/>
                    <a:pt x="4886" y="0"/>
                    <a:pt x="314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5333250" y="1568300"/>
              <a:ext cx="109150" cy="82425"/>
            </a:xfrm>
            <a:custGeom>
              <a:avLst/>
              <a:gdLst/>
              <a:ahLst/>
              <a:cxnLst/>
              <a:rect l="l" t="t" r="r" b="b"/>
              <a:pathLst>
                <a:path w="4366" h="3297" extrusionOk="0">
                  <a:moveTo>
                    <a:pt x="2240" y="0"/>
                  </a:moveTo>
                  <a:cubicBezTo>
                    <a:pt x="1455" y="0"/>
                    <a:pt x="671" y="303"/>
                    <a:pt x="78" y="907"/>
                  </a:cubicBezTo>
                  <a:cubicBezTo>
                    <a:pt x="55" y="929"/>
                    <a:pt x="33" y="953"/>
                    <a:pt x="11" y="977"/>
                  </a:cubicBezTo>
                  <a:lnTo>
                    <a:pt x="0" y="977"/>
                  </a:lnTo>
                  <a:lnTo>
                    <a:pt x="428" y="3297"/>
                  </a:lnTo>
                  <a:lnTo>
                    <a:pt x="3800" y="3297"/>
                  </a:lnTo>
                  <a:lnTo>
                    <a:pt x="4366" y="870"/>
                  </a:lnTo>
                  <a:cubicBezTo>
                    <a:pt x="3776" y="290"/>
                    <a:pt x="3008" y="0"/>
                    <a:pt x="224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5330525" y="1565875"/>
              <a:ext cx="114225" cy="87525"/>
            </a:xfrm>
            <a:custGeom>
              <a:avLst/>
              <a:gdLst/>
              <a:ahLst/>
              <a:cxnLst/>
              <a:rect l="l" t="t" r="r" b="b"/>
              <a:pathLst>
                <a:path w="4569" h="3501" extrusionOk="0">
                  <a:moveTo>
                    <a:pt x="2339" y="214"/>
                  </a:moveTo>
                  <a:cubicBezTo>
                    <a:pt x="3059" y="214"/>
                    <a:pt x="3781" y="479"/>
                    <a:pt x="4345" y="1011"/>
                  </a:cubicBezTo>
                  <a:lnTo>
                    <a:pt x="3814" y="3286"/>
                  </a:lnTo>
                  <a:lnTo>
                    <a:pt x="614" y="3286"/>
                  </a:lnTo>
                  <a:lnTo>
                    <a:pt x="224" y="1119"/>
                  </a:lnTo>
                  <a:cubicBezTo>
                    <a:pt x="798" y="517"/>
                    <a:pt x="1568" y="214"/>
                    <a:pt x="2339" y="214"/>
                  </a:cubicBezTo>
                  <a:close/>
                  <a:moveTo>
                    <a:pt x="2333" y="0"/>
                  </a:moveTo>
                  <a:cubicBezTo>
                    <a:pt x="1487" y="0"/>
                    <a:pt x="643" y="340"/>
                    <a:pt x="24" y="1011"/>
                  </a:cubicBezTo>
                  <a:cubicBezTo>
                    <a:pt x="7" y="1035"/>
                    <a:pt x="1" y="1065"/>
                    <a:pt x="5" y="1093"/>
                  </a:cubicBezTo>
                  <a:lnTo>
                    <a:pt x="420" y="3413"/>
                  </a:lnTo>
                  <a:cubicBezTo>
                    <a:pt x="429" y="3464"/>
                    <a:pt x="473" y="3501"/>
                    <a:pt x="525" y="3501"/>
                  </a:cubicBezTo>
                  <a:lnTo>
                    <a:pt x="3899" y="3501"/>
                  </a:lnTo>
                  <a:cubicBezTo>
                    <a:pt x="3943" y="3499"/>
                    <a:pt x="3982" y="3471"/>
                    <a:pt x="3997" y="3431"/>
                  </a:cubicBezTo>
                  <a:lnTo>
                    <a:pt x="4560" y="1001"/>
                  </a:lnTo>
                  <a:cubicBezTo>
                    <a:pt x="4569" y="965"/>
                    <a:pt x="4558" y="926"/>
                    <a:pt x="4531" y="901"/>
                  </a:cubicBezTo>
                  <a:cubicBezTo>
                    <a:pt x="4509" y="877"/>
                    <a:pt x="4484" y="855"/>
                    <a:pt x="4460" y="831"/>
                  </a:cubicBezTo>
                  <a:cubicBezTo>
                    <a:pt x="3857" y="275"/>
                    <a:pt x="3094" y="0"/>
                    <a:pt x="233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5365725" y="2134950"/>
              <a:ext cx="232450" cy="197100"/>
            </a:xfrm>
            <a:custGeom>
              <a:avLst/>
              <a:gdLst/>
              <a:ahLst/>
              <a:cxnLst/>
              <a:rect l="l" t="t" r="r" b="b"/>
              <a:pathLst>
                <a:path w="9298" h="7884" extrusionOk="0">
                  <a:moveTo>
                    <a:pt x="442" y="0"/>
                  </a:moveTo>
                  <a:cubicBezTo>
                    <a:pt x="442" y="0"/>
                    <a:pt x="141" y="4129"/>
                    <a:pt x="67" y="6081"/>
                  </a:cubicBezTo>
                  <a:cubicBezTo>
                    <a:pt x="1" y="7771"/>
                    <a:pt x="442" y="7884"/>
                    <a:pt x="562" y="7884"/>
                  </a:cubicBezTo>
                  <a:cubicBezTo>
                    <a:pt x="580" y="7884"/>
                    <a:pt x="591" y="7881"/>
                    <a:pt x="591" y="7881"/>
                  </a:cubicBezTo>
                  <a:lnTo>
                    <a:pt x="8020" y="7881"/>
                  </a:lnTo>
                  <a:cubicBezTo>
                    <a:pt x="8321" y="7881"/>
                    <a:pt x="9298" y="7497"/>
                    <a:pt x="8172" y="6754"/>
                  </a:cubicBezTo>
                  <a:cubicBezTo>
                    <a:pt x="7045" y="6013"/>
                    <a:pt x="5318" y="4055"/>
                    <a:pt x="4868" y="3453"/>
                  </a:cubicBezTo>
                  <a:cubicBezTo>
                    <a:pt x="4419" y="2852"/>
                    <a:pt x="3444" y="0"/>
                    <a:pt x="344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5363625" y="2132075"/>
              <a:ext cx="223725" cy="202550"/>
            </a:xfrm>
            <a:custGeom>
              <a:avLst/>
              <a:gdLst/>
              <a:ahLst/>
              <a:cxnLst/>
              <a:rect l="l" t="t" r="r" b="b"/>
              <a:pathLst>
                <a:path w="8949" h="8102" extrusionOk="0">
                  <a:moveTo>
                    <a:pt x="3452" y="206"/>
                  </a:moveTo>
                  <a:cubicBezTo>
                    <a:pt x="3609" y="666"/>
                    <a:pt x="4440" y="3057"/>
                    <a:pt x="4868" y="3617"/>
                  </a:cubicBezTo>
                  <a:cubicBezTo>
                    <a:pt x="5363" y="4281"/>
                    <a:pt x="7098" y="6211"/>
                    <a:pt x="8195" y="6945"/>
                  </a:cubicBezTo>
                  <a:cubicBezTo>
                    <a:pt x="8550" y="7180"/>
                    <a:pt x="8728" y="7368"/>
                    <a:pt x="8669" y="7560"/>
                  </a:cubicBezTo>
                  <a:cubicBezTo>
                    <a:pt x="8609" y="7752"/>
                    <a:pt x="8267" y="7874"/>
                    <a:pt x="8104" y="7874"/>
                  </a:cubicBezTo>
                  <a:lnTo>
                    <a:pt x="654" y="7874"/>
                  </a:lnTo>
                  <a:cubicBezTo>
                    <a:pt x="652" y="7874"/>
                    <a:pt x="650" y="7874"/>
                    <a:pt x="649" y="7874"/>
                  </a:cubicBezTo>
                  <a:cubicBezTo>
                    <a:pt x="606" y="7874"/>
                    <a:pt x="565" y="7856"/>
                    <a:pt x="536" y="7825"/>
                  </a:cubicBezTo>
                  <a:cubicBezTo>
                    <a:pt x="413" y="7713"/>
                    <a:pt x="212" y="7353"/>
                    <a:pt x="256" y="6183"/>
                  </a:cubicBezTo>
                  <a:cubicBezTo>
                    <a:pt x="325" y="4427"/>
                    <a:pt x="578" y="851"/>
                    <a:pt x="624" y="212"/>
                  </a:cubicBezTo>
                  <a:lnTo>
                    <a:pt x="623" y="212"/>
                  </a:lnTo>
                  <a:lnTo>
                    <a:pt x="3452" y="206"/>
                  </a:lnTo>
                  <a:close/>
                  <a:moveTo>
                    <a:pt x="521" y="1"/>
                  </a:moveTo>
                  <a:cubicBezTo>
                    <a:pt x="465" y="1"/>
                    <a:pt x="419" y="42"/>
                    <a:pt x="414" y="99"/>
                  </a:cubicBezTo>
                  <a:cubicBezTo>
                    <a:pt x="413" y="141"/>
                    <a:pt x="113" y="4250"/>
                    <a:pt x="39" y="6183"/>
                  </a:cubicBezTo>
                  <a:cubicBezTo>
                    <a:pt x="0" y="7164"/>
                    <a:pt x="124" y="7777"/>
                    <a:pt x="405" y="8007"/>
                  </a:cubicBezTo>
                  <a:cubicBezTo>
                    <a:pt x="472" y="8066"/>
                    <a:pt x="557" y="8099"/>
                    <a:pt x="646" y="8102"/>
                  </a:cubicBezTo>
                  <a:lnTo>
                    <a:pt x="636" y="8091"/>
                  </a:lnTo>
                  <a:lnTo>
                    <a:pt x="8100" y="8091"/>
                  </a:lnTo>
                  <a:cubicBezTo>
                    <a:pt x="8286" y="8091"/>
                    <a:pt x="8767" y="7957"/>
                    <a:pt x="8868" y="7627"/>
                  </a:cubicBezTo>
                  <a:cubicBezTo>
                    <a:pt x="8949" y="7362"/>
                    <a:pt x="8761" y="7075"/>
                    <a:pt x="8308" y="6774"/>
                  </a:cubicBezTo>
                  <a:cubicBezTo>
                    <a:pt x="7232" y="6055"/>
                    <a:pt x="5524" y="4150"/>
                    <a:pt x="5033" y="3495"/>
                  </a:cubicBezTo>
                  <a:cubicBezTo>
                    <a:pt x="4598" y="2916"/>
                    <a:pt x="3624" y="100"/>
                    <a:pt x="3624" y="74"/>
                  </a:cubicBezTo>
                  <a:cubicBezTo>
                    <a:pt x="3608" y="29"/>
                    <a:pt x="3568" y="1"/>
                    <a:pt x="352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5422700" y="2221325"/>
              <a:ext cx="159925" cy="95625"/>
            </a:xfrm>
            <a:custGeom>
              <a:avLst/>
              <a:gdLst/>
              <a:ahLst/>
              <a:cxnLst/>
              <a:rect l="l" t="t" r="r" b="b"/>
              <a:pathLst>
                <a:path w="6397" h="3825" extrusionOk="0">
                  <a:moveTo>
                    <a:pt x="2272" y="0"/>
                  </a:moveTo>
                  <a:cubicBezTo>
                    <a:pt x="1697" y="0"/>
                    <a:pt x="1155" y="306"/>
                    <a:pt x="864" y="821"/>
                  </a:cubicBezTo>
                  <a:cubicBezTo>
                    <a:pt x="288" y="1713"/>
                    <a:pt x="0" y="2762"/>
                    <a:pt x="39" y="3825"/>
                  </a:cubicBezTo>
                  <a:lnTo>
                    <a:pt x="6397" y="3825"/>
                  </a:lnTo>
                  <a:cubicBezTo>
                    <a:pt x="6286" y="3601"/>
                    <a:pt x="6111" y="3417"/>
                    <a:pt x="5893" y="3298"/>
                  </a:cubicBezTo>
                  <a:cubicBezTo>
                    <a:pt x="4790" y="2564"/>
                    <a:pt x="3114" y="679"/>
                    <a:pt x="2622" y="38"/>
                  </a:cubicBezTo>
                  <a:cubicBezTo>
                    <a:pt x="2505" y="13"/>
                    <a:pt x="2388" y="0"/>
                    <a:pt x="2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5419900" y="2218675"/>
              <a:ext cx="165475" cy="100925"/>
            </a:xfrm>
            <a:custGeom>
              <a:avLst/>
              <a:gdLst/>
              <a:ahLst/>
              <a:cxnLst/>
              <a:rect l="l" t="t" r="r" b="b"/>
              <a:pathLst>
                <a:path w="6619" h="4037" extrusionOk="0">
                  <a:moveTo>
                    <a:pt x="2380" y="213"/>
                  </a:moveTo>
                  <a:cubicBezTo>
                    <a:pt x="2478" y="213"/>
                    <a:pt x="2577" y="223"/>
                    <a:pt x="2676" y="243"/>
                  </a:cubicBezTo>
                  <a:cubicBezTo>
                    <a:pt x="3194" y="908"/>
                    <a:pt x="4847" y="2762"/>
                    <a:pt x="5946" y="3493"/>
                  </a:cubicBezTo>
                  <a:cubicBezTo>
                    <a:pt x="6089" y="3582"/>
                    <a:pt x="6218" y="3694"/>
                    <a:pt x="6327" y="3823"/>
                  </a:cubicBezTo>
                  <a:lnTo>
                    <a:pt x="251" y="3823"/>
                  </a:lnTo>
                  <a:cubicBezTo>
                    <a:pt x="245" y="2818"/>
                    <a:pt x="528" y="1831"/>
                    <a:pt x="1067" y="983"/>
                  </a:cubicBezTo>
                  <a:cubicBezTo>
                    <a:pt x="1336" y="502"/>
                    <a:pt x="1843" y="213"/>
                    <a:pt x="2380" y="213"/>
                  </a:cubicBezTo>
                  <a:close/>
                  <a:moveTo>
                    <a:pt x="2387" y="0"/>
                  </a:moveTo>
                  <a:cubicBezTo>
                    <a:pt x="1776" y="0"/>
                    <a:pt x="1197" y="325"/>
                    <a:pt x="885" y="872"/>
                  </a:cubicBezTo>
                  <a:cubicBezTo>
                    <a:pt x="294" y="1784"/>
                    <a:pt x="1" y="2856"/>
                    <a:pt x="44" y="3941"/>
                  </a:cubicBezTo>
                  <a:cubicBezTo>
                    <a:pt x="51" y="3995"/>
                    <a:pt x="96" y="4036"/>
                    <a:pt x="151" y="4036"/>
                  </a:cubicBezTo>
                  <a:lnTo>
                    <a:pt x="6509" y="4036"/>
                  </a:lnTo>
                  <a:cubicBezTo>
                    <a:pt x="6543" y="4036"/>
                    <a:pt x="6574" y="4020"/>
                    <a:pt x="6595" y="3992"/>
                  </a:cubicBezTo>
                  <a:cubicBezTo>
                    <a:pt x="6614" y="3963"/>
                    <a:pt x="6619" y="3926"/>
                    <a:pt x="6608" y="3893"/>
                  </a:cubicBezTo>
                  <a:cubicBezTo>
                    <a:pt x="6492" y="3648"/>
                    <a:pt x="6300" y="3447"/>
                    <a:pt x="6062" y="3316"/>
                  </a:cubicBezTo>
                  <a:cubicBezTo>
                    <a:pt x="4966" y="2585"/>
                    <a:pt x="3298" y="703"/>
                    <a:pt x="2819" y="79"/>
                  </a:cubicBezTo>
                  <a:cubicBezTo>
                    <a:pt x="2801" y="56"/>
                    <a:pt x="2777" y="43"/>
                    <a:pt x="2751" y="39"/>
                  </a:cubicBezTo>
                  <a:cubicBezTo>
                    <a:pt x="2629" y="13"/>
                    <a:pt x="2508" y="0"/>
                    <a:pt x="238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5366900" y="2238425"/>
              <a:ext cx="39875" cy="74725"/>
            </a:xfrm>
            <a:custGeom>
              <a:avLst/>
              <a:gdLst/>
              <a:ahLst/>
              <a:cxnLst/>
              <a:rect l="l" t="t" r="r" b="b"/>
              <a:pathLst>
                <a:path w="1595" h="2989" extrusionOk="0">
                  <a:moveTo>
                    <a:pt x="119" y="0"/>
                  </a:moveTo>
                  <a:cubicBezTo>
                    <a:pt x="76" y="724"/>
                    <a:pt x="37" y="1411"/>
                    <a:pt x="20" y="1939"/>
                  </a:cubicBezTo>
                  <a:cubicBezTo>
                    <a:pt x="0" y="2290"/>
                    <a:pt x="14" y="2642"/>
                    <a:pt x="61" y="2989"/>
                  </a:cubicBezTo>
                  <a:lnTo>
                    <a:pt x="1595" y="2987"/>
                  </a:lnTo>
                  <a:cubicBezTo>
                    <a:pt x="1595" y="1952"/>
                    <a:pt x="718" y="724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5364225" y="2235900"/>
              <a:ext cx="45025" cy="79925"/>
            </a:xfrm>
            <a:custGeom>
              <a:avLst/>
              <a:gdLst/>
              <a:ahLst/>
              <a:cxnLst/>
              <a:rect l="l" t="t" r="r" b="b"/>
              <a:pathLst>
                <a:path w="1801" h="3197" extrusionOk="0">
                  <a:moveTo>
                    <a:pt x="311" y="383"/>
                  </a:moveTo>
                  <a:cubicBezTo>
                    <a:pt x="838" y="1043"/>
                    <a:pt x="1540" y="2088"/>
                    <a:pt x="1592" y="2983"/>
                  </a:cubicBezTo>
                  <a:lnTo>
                    <a:pt x="261" y="2983"/>
                  </a:lnTo>
                  <a:cubicBezTo>
                    <a:pt x="225" y="2671"/>
                    <a:pt x="214" y="2357"/>
                    <a:pt x="228" y="2045"/>
                  </a:cubicBezTo>
                  <a:cubicBezTo>
                    <a:pt x="243" y="1622"/>
                    <a:pt x="273" y="1066"/>
                    <a:pt x="311" y="383"/>
                  </a:cubicBezTo>
                  <a:close/>
                  <a:moveTo>
                    <a:pt x="228" y="0"/>
                  </a:moveTo>
                  <a:cubicBezTo>
                    <a:pt x="171" y="0"/>
                    <a:pt x="124" y="42"/>
                    <a:pt x="119" y="100"/>
                  </a:cubicBezTo>
                  <a:cubicBezTo>
                    <a:pt x="70" y="910"/>
                    <a:pt x="37" y="1562"/>
                    <a:pt x="19" y="2040"/>
                  </a:cubicBezTo>
                  <a:cubicBezTo>
                    <a:pt x="0" y="2396"/>
                    <a:pt x="15" y="2753"/>
                    <a:pt x="64" y="3106"/>
                  </a:cubicBezTo>
                  <a:cubicBezTo>
                    <a:pt x="72" y="3158"/>
                    <a:pt x="116" y="3197"/>
                    <a:pt x="168" y="3197"/>
                  </a:cubicBezTo>
                  <a:lnTo>
                    <a:pt x="1702" y="3197"/>
                  </a:lnTo>
                  <a:lnTo>
                    <a:pt x="1702" y="3196"/>
                  </a:lnTo>
                  <a:cubicBezTo>
                    <a:pt x="1756" y="3193"/>
                    <a:pt x="1799" y="3148"/>
                    <a:pt x="1800" y="3094"/>
                  </a:cubicBezTo>
                  <a:cubicBezTo>
                    <a:pt x="1800" y="2059"/>
                    <a:pt x="992" y="861"/>
                    <a:pt x="307" y="37"/>
                  </a:cubicBezTo>
                  <a:cubicBezTo>
                    <a:pt x="289" y="17"/>
                    <a:pt x="262" y="2"/>
                    <a:pt x="234" y="0"/>
                  </a:cubicBezTo>
                  <a:cubicBezTo>
                    <a:pt x="232" y="0"/>
                    <a:pt x="230" y="0"/>
                    <a:pt x="22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5374225" y="2134900"/>
              <a:ext cx="90450" cy="35700"/>
            </a:xfrm>
            <a:custGeom>
              <a:avLst/>
              <a:gdLst/>
              <a:ahLst/>
              <a:cxnLst/>
              <a:rect l="l" t="t" r="r" b="b"/>
              <a:pathLst>
                <a:path w="3618" h="1428" extrusionOk="0">
                  <a:moveTo>
                    <a:pt x="102" y="1"/>
                  </a:moveTo>
                  <a:cubicBezTo>
                    <a:pt x="102" y="1"/>
                    <a:pt x="59" y="589"/>
                    <a:pt x="1" y="1427"/>
                  </a:cubicBezTo>
                  <a:lnTo>
                    <a:pt x="3617" y="1427"/>
                  </a:lnTo>
                  <a:cubicBezTo>
                    <a:pt x="3333" y="668"/>
                    <a:pt x="3104" y="1"/>
                    <a:pt x="3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5371350" y="2132225"/>
              <a:ext cx="96100" cy="41050"/>
            </a:xfrm>
            <a:custGeom>
              <a:avLst/>
              <a:gdLst/>
              <a:ahLst/>
              <a:cxnLst/>
              <a:rect l="l" t="t" r="r" b="b"/>
              <a:pathLst>
                <a:path w="3844" h="1642" extrusionOk="0">
                  <a:moveTo>
                    <a:pt x="3143" y="213"/>
                  </a:moveTo>
                  <a:cubicBezTo>
                    <a:pt x="3204" y="391"/>
                    <a:pt x="3366" y="878"/>
                    <a:pt x="3579" y="1427"/>
                  </a:cubicBezTo>
                  <a:lnTo>
                    <a:pt x="229" y="1427"/>
                  </a:lnTo>
                  <a:cubicBezTo>
                    <a:pt x="269" y="848"/>
                    <a:pt x="311" y="404"/>
                    <a:pt x="311" y="213"/>
                  </a:cubicBezTo>
                  <a:close/>
                  <a:moveTo>
                    <a:pt x="208" y="1"/>
                  </a:moveTo>
                  <a:cubicBezTo>
                    <a:pt x="153" y="1"/>
                    <a:pt x="105" y="44"/>
                    <a:pt x="101" y="99"/>
                  </a:cubicBezTo>
                  <a:cubicBezTo>
                    <a:pt x="101" y="99"/>
                    <a:pt x="59" y="687"/>
                    <a:pt x="1" y="1525"/>
                  </a:cubicBezTo>
                  <a:cubicBezTo>
                    <a:pt x="1" y="1528"/>
                    <a:pt x="1" y="1531"/>
                    <a:pt x="1" y="1534"/>
                  </a:cubicBezTo>
                  <a:cubicBezTo>
                    <a:pt x="1" y="1594"/>
                    <a:pt x="49" y="1641"/>
                    <a:pt x="108" y="1641"/>
                  </a:cubicBezTo>
                  <a:lnTo>
                    <a:pt x="3725" y="1641"/>
                  </a:lnTo>
                  <a:cubicBezTo>
                    <a:pt x="3735" y="1641"/>
                    <a:pt x="3747" y="1638"/>
                    <a:pt x="3758" y="1635"/>
                  </a:cubicBezTo>
                  <a:cubicBezTo>
                    <a:pt x="3814" y="1615"/>
                    <a:pt x="3844" y="1552"/>
                    <a:pt x="3825" y="1495"/>
                  </a:cubicBezTo>
                  <a:cubicBezTo>
                    <a:pt x="3540" y="749"/>
                    <a:pt x="3311" y="74"/>
                    <a:pt x="3311" y="74"/>
                  </a:cubicBezTo>
                  <a:cubicBezTo>
                    <a:pt x="3296" y="30"/>
                    <a:pt x="3254" y="1"/>
                    <a:pt x="320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5133175" y="691650"/>
              <a:ext cx="132375" cy="193125"/>
            </a:xfrm>
            <a:custGeom>
              <a:avLst/>
              <a:gdLst/>
              <a:ahLst/>
              <a:cxnLst/>
              <a:rect l="l" t="t" r="r" b="b"/>
              <a:pathLst>
                <a:path w="5295" h="7725" extrusionOk="0">
                  <a:moveTo>
                    <a:pt x="0" y="0"/>
                  </a:moveTo>
                  <a:lnTo>
                    <a:pt x="0" y="5077"/>
                  </a:lnTo>
                  <a:cubicBezTo>
                    <a:pt x="2" y="6540"/>
                    <a:pt x="1187" y="7725"/>
                    <a:pt x="2649" y="7725"/>
                  </a:cubicBezTo>
                  <a:cubicBezTo>
                    <a:pt x="4110" y="7725"/>
                    <a:pt x="5295" y="6540"/>
                    <a:pt x="5295" y="5077"/>
                  </a:cubicBezTo>
                  <a:lnTo>
                    <a:pt x="529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5130500" y="689000"/>
              <a:ext cx="137700" cy="198425"/>
            </a:xfrm>
            <a:custGeom>
              <a:avLst/>
              <a:gdLst/>
              <a:ahLst/>
              <a:cxnLst/>
              <a:rect l="l" t="t" r="r" b="b"/>
              <a:pathLst>
                <a:path w="5508" h="7937" extrusionOk="0">
                  <a:moveTo>
                    <a:pt x="5295" y="213"/>
                  </a:moveTo>
                  <a:lnTo>
                    <a:pt x="5295" y="5183"/>
                  </a:lnTo>
                  <a:cubicBezTo>
                    <a:pt x="5256" y="6529"/>
                    <a:pt x="4174" y="7612"/>
                    <a:pt x="2828" y="7651"/>
                  </a:cubicBezTo>
                  <a:cubicBezTo>
                    <a:pt x="2802" y="7651"/>
                    <a:pt x="2776" y="7652"/>
                    <a:pt x="2751" y="7652"/>
                  </a:cubicBezTo>
                  <a:cubicBezTo>
                    <a:pt x="1383" y="7652"/>
                    <a:pt x="254" y="6562"/>
                    <a:pt x="213" y="5183"/>
                  </a:cubicBezTo>
                  <a:lnTo>
                    <a:pt x="213" y="213"/>
                  </a:lnTo>
                  <a:close/>
                  <a:moveTo>
                    <a:pt x="107" y="0"/>
                  </a:moveTo>
                  <a:cubicBezTo>
                    <a:pt x="48" y="0"/>
                    <a:pt x="2" y="48"/>
                    <a:pt x="0" y="106"/>
                  </a:cubicBezTo>
                  <a:lnTo>
                    <a:pt x="0" y="5183"/>
                  </a:lnTo>
                  <a:cubicBezTo>
                    <a:pt x="3" y="6704"/>
                    <a:pt x="1234" y="7937"/>
                    <a:pt x="2755" y="7937"/>
                  </a:cubicBezTo>
                  <a:cubicBezTo>
                    <a:pt x="4275" y="7937"/>
                    <a:pt x="5508" y="6704"/>
                    <a:pt x="5508" y="5183"/>
                  </a:cubicBezTo>
                  <a:lnTo>
                    <a:pt x="5508" y="106"/>
                  </a:lnTo>
                  <a:cubicBezTo>
                    <a:pt x="5508" y="48"/>
                    <a:pt x="5460" y="0"/>
                    <a:pt x="540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5096200" y="459425"/>
              <a:ext cx="204525" cy="300650"/>
            </a:xfrm>
            <a:custGeom>
              <a:avLst/>
              <a:gdLst/>
              <a:ahLst/>
              <a:cxnLst/>
              <a:rect l="l" t="t" r="r" b="b"/>
              <a:pathLst>
                <a:path w="8181" h="12026" extrusionOk="0">
                  <a:moveTo>
                    <a:pt x="4263" y="0"/>
                  </a:moveTo>
                  <a:cubicBezTo>
                    <a:pt x="2612" y="0"/>
                    <a:pt x="933" y="1115"/>
                    <a:pt x="547" y="2555"/>
                  </a:cubicBezTo>
                  <a:cubicBezTo>
                    <a:pt x="1" y="4587"/>
                    <a:pt x="547" y="8804"/>
                    <a:pt x="547" y="8804"/>
                  </a:cubicBezTo>
                  <a:lnTo>
                    <a:pt x="2976" y="12026"/>
                  </a:lnTo>
                  <a:lnTo>
                    <a:pt x="5255" y="12026"/>
                  </a:lnTo>
                  <a:lnTo>
                    <a:pt x="7834" y="8752"/>
                  </a:lnTo>
                  <a:lnTo>
                    <a:pt x="7934" y="3995"/>
                  </a:lnTo>
                  <a:cubicBezTo>
                    <a:pt x="7934" y="3995"/>
                    <a:pt x="8181" y="2110"/>
                    <a:pt x="6198" y="624"/>
                  </a:cubicBezTo>
                  <a:cubicBezTo>
                    <a:pt x="5619" y="190"/>
                    <a:pt x="4943" y="0"/>
                    <a:pt x="4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5093650" y="456550"/>
              <a:ext cx="208425" cy="306175"/>
            </a:xfrm>
            <a:custGeom>
              <a:avLst/>
              <a:gdLst/>
              <a:ahLst/>
              <a:cxnLst/>
              <a:rect l="l" t="t" r="r" b="b"/>
              <a:pathLst>
                <a:path w="8337" h="12247" extrusionOk="0">
                  <a:moveTo>
                    <a:pt x="4364" y="223"/>
                  </a:moveTo>
                  <a:cubicBezTo>
                    <a:pt x="5055" y="223"/>
                    <a:pt x="5702" y="427"/>
                    <a:pt x="6236" y="826"/>
                  </a:cubicBezTo>
                  <a:cubicBezTo>
                    <a:pt x="8143" y="2256"/>
                    <a:pt x="7930" y="4081"/>
                    <a:pt x="7930" y="4099"/>
                  </a:cubicBezTo>
                  <a:lnTo>
                    <a:pt x="7930" y="4111"/>
                  </a:lnTo>
                  <a:lnTo>
                    <a:pt x="7832" y="8835"/>
                  </a:lnTo>
                  <a:lnTo>
                    <a:pt x="5307" y="12034"/>
                  </a:lnTo>
                  <a:lnTo>
                    <a:pt x="3131" y="12034"/>
                  </a:lnTo>
                  <a:lnTo>
                    <a:pt x="743" y="8886"/>
                  </a:lnTo>
                  <a:cubicBezTo>
                    <a:pt x="695" y="8511"/>
                    <a:pt x="234" y="4605"/>
                    <a:pt x="743" y="2701"/>
                  </a:cubicBezTo>
                  <a:cubicBezTo>
                    <a:pt x="1011" y="1724"/>
                    <a:pt x="1939" y="841"/>
                    <a:pt x="3088" y="445"/>
                  </a:cubicBezTo>
                  <a:cubicBezTo>
                    <a:pt x="3519" y="297"/>
                    <a:pt x="3949" y="223"/>
                    <a:pt x="4364" y="223"/>
                  </a:cubicBezTo>
                  <a:close/>
                  <a:moveTo>
                    <a:pt x="4384" y="1"/>
                  </a:moveTo>
                  <a:cubicBezTo>
                    <a:pt x="3945" y="1"/>
                    <a:pt x="3486" y="80"/>
                    <a:pt x="3018" y="241"/>
                  </a:cubicBezTo>
                  <a:cubicBezTo>
                    <a:pt x="1773" y="670"/>
                    <a:pt x="826" y="1590"/>
                    <a:pt x="542" y="2643"/>
                  </a:cubicBezTo>
                  <a:cubicBezTo>
                    <a:pt x="0" y="4666"/>
                    <a:pt x="521" y="8758"/>
                    <a:pt x="542" y="8931"/>
                  </a:cubicBezTo>
                  <a:cubicBezTo>
                    <a:pt x="545" y="8950"/>
                    <a:pt x="552" y="8968"/>
                    <a:pt x="564" y="8983"/>
                  </a:cubicBezTo>
                  <a:lnTo>
                    <a:pt x="2993" y="12205"/>
                  </a:lnTo>
                  <a:cubicBezTo>
                    <a:pt x="3014" y="12232"/>
                    <a:pt x="3045" y="12247"/>
                    <a:pt x="3078" y="12247"/>
                  </a:cubicBezTo>
                  <a:lnTo>
                    <a:pt x="5357" y="12247"/>
                  </a:lnTo>
                  <a:cubicBezTo>
                    <a:pt x="5359" y="12247"/>
                    <a:pt x="5360" y="12247"/>
                    <a:pt x="5362" y="12247"/>
                  </a:cubicBezTo>
                  <a:cubicBezTo>
                    <a:pt x="5395" y="12247"/>
                    <a:pt x="5427" y="12232"/>
                    <a:pt x="5447" y="12206"/>
                  </a:cubicBezTo>
                  <a:lnTo>
                    <a:pt x="8021" y="8934"/>
                  </a:lnTo>
                  <a:cubicBezTo>
                    <a:pt x="8034" y="8914"/>
                    <a:pt x="8042" y="8892"/>
                    <a:pt x="8042" y="8870"/>
                  </a:cubicBezTo>
                  <a:lnTo>
                    <a:pt x="8143" y="4116"/>
                  </a:lnTo>
                  <a:cubicBezTo>
                    <a:pt x="8159" y="3976"/>
                    <a:pt x="8337" y="2132"/>
                    <a:pt x="6364" y="652"/>
                  </a:cubicBezTo>
                  <a:cubicBezTo>
                    <a:pt x="5791" y="221"/>
                    <a:pt x="5115" y="1"/>
                    <a:pt x="438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5104950" y="459400"/>
              <a:ext cx="189825" cy="94950"/>
            </a:xfrm>
            <a:custGeom>
              <a:avLst/>
              <a:gdLst/>
              <a:ahLst/>
              <a:cxnLst/>
              <a:rect l="l" t="t" r="r" b="b"/>
              <a:pathLst>
                <a:path w="7593" h="3798" extrusionOk="0">
                  <a:moveTo>
                    <a:pt x="3914" y="0"/>
                  </a:moveTo>
                  <a:cubicBezTo>
                    <a:pt x="2262" y="0"/>
                    <a:pt x="583" y="1116"/>
                    <a:pt x="197" y="2556"/>
                  </a:cubicBezTo>
                  <a:cubicBezTo>
                    <a:pt x="96" y="2964"/>
                    <a:pt x="30" y="3379"/>
                    <a:pt x="1" y="3798"/>
                  </a:cubicBezTo>
                  <a:lnTo>
                    <a:pt x="7593" y="3798"/>
                  </a:lnTo>
                  <a:cubicBezTo>
                    <a:pt x="7593" y="3275"/>
                    <a:pt x="7445" y="1820"/>
                    <a:pt x="5848" y="623"/>
                  </a:cubicBezTo>
                  <a:cubicBezTo>
                    <a:pt x="5269" y="189"/>
                    <a:pt x="4594" y="0"/>
                    <a:pt x="3914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5102225" y="456475"/>
              <a:ext cx="195275" cy="100400"/>
            </a:xfrm>
            <a:custGeom>
              <a:avLst/>
              <a:gdLst/>
              <a:ahLst/>
              <a:cxnLst/>
              <a:rect l="l" t="t" r="r" b="b"/>
              <a:pathLst>
                <a:path w="7811" h="4016" extrusionOk="0">
                  <a:moveTo>
                    <a:pt x="4018" y="213"/>
                  </a:moveTo>
                  <a:cubicBezTo>
                    <a:pt x="4709" y="213"/>
                    <a:pt x="5357" y="418"/>
                    <a:pt x="5890" y="818"/>
                  </a:cubicBezTo>
                  <a:cubicBezTo>
                    <a:pt x="7343" y="1909"/>
                    <a:pt x="7574" y="3200"/>
                    <a:pt x="7595" y="3803"/>
                  </a:cubicBezTo>
                  <a:lnTo>
                    <a:pt x="227" y="3803"/>
                  </a:lnTo>
                  <a:cubicBezTo>
                    <a:pt x="253" y="3429"/>
                    <a:pt x="309" y="3057"/>
                    <a:pt x="396" y="2692"/>
                  </a:cubicBezTo>
                  <a:cubicBezTo>
                    <a:pt x="664" y="1715"/>
                    <a:pt x="1591" y="832"/>
                    <a:pt x="2741" y="436"/>
                  </a:cubicBezTo>
                  <a:cubicBezTo>
                    <a:pt x="3172" y="287"/>
                    <a:pt x="3603" y="213"/>
                    <a:pt x="4018" y="213"/>
                  </a:cubicBezTo>
                  <a:close/>
                  <a:moveTo>
                    <a:pt x="4036" y="1"/>
                  </a:moveTo>
                  <a:cubicBezTo>
                    <a:pt x="3599" y="1"/>
                    <a:pt x="3143" y="80"/>
                    <a:pt x="2678" y="240"/>
                  </a:cubicBezTo>
                  <a:cubicBezTo>
                    <a:pt x="1432" y="669"/>
                    <a:pt x="485" y="1589"/>
                    <a:pt x="202" y="2641"/>
                  </a:cubicBezTo>
                  <a:cubicBezTo>
                    <a:pt x="101" y="3054"/>
                    <a:pt x="34" y="3477"/>
                    <a:pt x="5" y="3901"/>
                  </a:cubicBezTo>
                  <a:cubicBezTo>
                    <a:pt x="1" y="3931"/>
                    <a:pt x="11" y="3959"/>
                    <a:pt x="34" y="3980"/>
                  </a:cubicBezTo>
                  <a:cubicBezTo>
                    <a:pt x="51" y="4003"/>
                    <a:pt x="77" y="4016"/>
                    <a:pt x="105" y="4016"/>
                  </a:cubicBezTo>
                  <a:cubicBezTo>
                    <a:pt x="107" y="4016"/>
                    <a:pt x="108" y="4016"/>
                    <a:pt x="110" y="4016"/>
                  </a:cubicBezTo>
                  <a:lnTo>
                    <a:pt x="7702" y="4016"/>
                  </a:lnTo>
                  <a:cubicBezTo>
                    <a:pt x="7758" y="4016"/>
                    <a:pt x="7806" y="3971"/>
                    <a:pt x="7809" y="3915"/>
                  </a:cubicBezTo>
                  <a:cubicBezTo>
                    <a:pt x="7810" y="3338"/>
                    <a:pt x="7642" y="1869"/>
                    <a:pt x="6021" y="655"/>
                  </a:cubicBezTo>
                  <a:cubicBezTo>
                    <a:pt x="5446" y="223"/>
                    <a:pt x="4768" y="1"/>
                    <a:pt x="403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5144675" y="486050"/>
              <a:ext cx="15475" cy="69950"/>
            </a:xfrm>
            <a:custGeom>
              <a:avLst/>
              <a:gdLst/>
              <a:ahLst/>
              <a:cxnLst/>
              <a:rect l="l" t="t" r="r" b="b"/>
              <a:pathLst>
                <a:path w="619" h="2798" extrusionOk="0">
                  <a:moveTo>
                    <a:pt x="513" y="1"/>
                  </a:moveTo>
                  <a:cubicBezTo>
                    <a:pt x="453" y="2"/>
                    <a:pt x="407" y="50"/>
                    <a:pt x="405" y="108"/>
                  </a:cubicBezTo>
                  <a:lnTo>
                    <a:pt x="405" y="1387"/>
                  </a:lnTo>
                  <a:lnTo>
                    <a:pt x="32" y="1761"/>
                  </a:lnTo>
                  <a:cubicBezTo>
                    <a:pt x="12" y="1782"/>
                    <a:pt x="0" y="1808"/>
                    <a:pt x="0" y="1837"/>
                  </a:cubicBezTo>
                  <a:lnTo>
                    <a:pt x="0" y="2690"/>
                  </a:lnTo>
                  <a:cubicBezTo>
                    <a:pt x="0" y="2749"/>
                    <a:pt x="48" y="2797"/>
                    <a:pt x="108" y="2797"/>
                  </a:cubicBezTo>
                  <a:cubicBezTo>
                    <a:pt x="163" y="2794"/>
                    <a:pt x="207" y="2746"/>
                    <a:pt x="207" y="2691"/>
                  </a:cubicBezTo>
                  <a:lnTo>
                    <a:pt x="207" y="1875"/>
                  </a:lnTo>
                  <a:lnTo>
                    <a:pt x="588" y="1496"/>
                  </a:lnTo>
                  <a:cubicBezTo>
                    <a:pt x="608" y="1476"/>
                    <a:pt x="618" y="1450"/>
                    <a:pt x="618" y="1421"/>
                  </a:cubicBezTo>
                  <a:lnTo>
                    <a:pt x="618" y="108"/>
                  </a:lnTo>
                  <a:cubicBezTo>
                    <a:pt x="618" y="48"/>
                    <a:pt x="571" y="1"/>
                    <a:pt x="51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5187625" y="470750"/>
              <a:ext cx="20825" cy="62575"/>
            </a:xfrm>
            <a:custGeom>
              <a:avLst/>
              <a:gdLst/>
              <a:ahLst/>
              <a:cxnLst/>
              <a:rect l="l" t="t" r="r" b="b"/>
              <a:pathLst>
                <a:path w="833" h="2503" extrusionOk="0">
                  <a:moveTo>
                    <a:pt x="108" y="1"/>
                  </a:moveTo>
                  <a:cubicBezTo>
                    <a:pt x="50" y="1"/>
                    <a:pt x="1" y="49"/>
                    <a:pt x="1" y="108"/>
                  </a:cubicBezTo>
                  <a:lnTo>
                    <a:pt x="1" y="1205"/>
                  </a:lnTo>
                  <a:cubicBezTo>
                    <a:pt x="1" y="1265"/>
                    <a:pt x="50" y="1313"/>
                    <a:pt x="108" y="1313"/>
                  </a:cubicBezTo>
                  <a:lnTo>
                    <a:pt x="620" y="1313"/>
                  </a:lnTo>
                  <a:lnTo>
                    <a:pt x="620" y="2397"/>
                  </a:lnTo>
                  <a:cubicBezTo>
                    <a:pt x="620" y="2455"/>
                    <a:pt x="668" y="2502"/>
                    <a:pt x="726" y="2502"/>
                  </a:cubicBezTo>
                  <a:cubicBezTo>
                    <a:pt x="784" y="2502"/>
                    <a:pt x="831" y="2456"/>
                    <a:pt x="833" y="2398"/>
                  </a:cubicBezTo>
                  <a:lnTo>
                    <a:pt x="833" y="1205"/>
                  </a:lnTo>
                  <a:cubicBezTo>
                    <a:pt x="833" y="1147"/>
                    <a:pt x="785" y="1100"/>
                    <a:pt x="726" y="1100"/>
                  </a:cubicBezTo>
                  <a:lnTo>
                    <a:pt x="215" y="1100"/>
                  </a:lnTo>
                  <a:lnTo>
                    <a:pt x="215" y="108"/>
                  </a:lnTo>
                  <a:cubicBezTo>
                    <a:pt x="215" y="49"/>
                    <a:pt x="167" y="1"/>
                    <a:pt x="10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5231725" y="472325"/>
              <a:ext cx="22100" cy="83675"/>
            </a:xfrm>
            <a:custGeom>
              <a:avLst/>
              <a:gdLst/>
              <a:ahLst/>
              <a:cxnLst/>
              <a:rect l="l" t="t" r="r" b="b"/>
              <a:pathLst>
                <a:path w="884" h="3347" extrusionOk="0">
                  <a:moveTo>
                    <a:pt x="777" y="0"/>
                  </a:moveTo>
                  <a:cubicBezTo>
                    <a:pt x="719" y="0"/>
                    <a:pt x="671" y="48"/>
                    <a:pt x="671" y="106"/>
                  </a:cubicBezTo>
                  <a:lnTo>
                    <a:pt x="671" y="1655"/>
                  </a:lnTo>
                  <a:lnTo>
                    <a:pt x="108" y="1655"/>
                  </a:lnTo>
                  <a:cubicBezTo>
                    <a:pt x="49" y="1655"/>
                    <a:pt x="1" y="1702"/>
                    <a:pt x="1" y="1762"/>
                  </a:cubicBezTo>
                  <a:lnTo>
                    <a:pt x="1" y="3239"/>
                  </a:lnTo>
                  <a:cubicBezTo>
                    <a:pt x="1" y="3298"/>
                    <a:pt x="49" y="3346"/>
                    <a:pt x="108" y="3346"/>
                  </a:cubicBezTo>
                  <a:cubicBezTo>
                    <a:pt x="166" y="3346"/>
                    <a:pt x="214" y="3298"/>
                    <a:pt x="214" y="3239"/>
                  </a:cubicBezTo>
                  <a:lnTo>
                    <a:pt x="214" y="1868"/>
                  </a:lnTo>
                  <a:lnTo>
                    <a:pt x="777" y="1868"/>
                  </a:lnTo>
                  <a:cubicBezTo>
                    <a:pt x="836" y="1868"/>
                    <a:pt x="884" y="1820"/>
                    <a:pt x="884" y="1762"/>
                  </a:cubicBezTo>
                  <a:lnTo>
                    <a:pt x="884" y="106"/>
                  </a:lnTo>
                  <a:cubicBezTo>
                    <a:pt x="884" y="48"/>
                    <a:pt x="836" y="0"/>
                    <a:pt x="77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5216475" y="461225"/>
              <a:ext cx="5425" cy="31700"/>
            </a:xfrm>
            <a:custGeom>
              <a:avLst/>
              <a:gdLst/>
              <a:ahLst/>
              <a:cxnLst/>
              <a:rect l="l" t="t" r="r" b="b"/>
              <a:pathLst>
                <a:path w="217" h="1268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lnTo>
                    <a:pt x="1" y="1161"/>
                  </a:lnTo>
                  <a:cubicBezTo>
                    <a:pt x="2" y="1219"/>
                    <a:pt x="50" y="1266"/>
                    <a:pt x="108" y="1268"/>
                  </a:cubicBezTo>
                  <a:lnTo>
                    <a:pt x="112" y="1268"/>
                  </a:lnTo>
                  <a:cubicBezTo>
                    <a:pt x="170" y="1265"/>
                    <a:pt x="216" y="1216"/>
                    <a:pt x="213" y="1156"/>
                  </a:cubicBezTo>
                  <a:lnTo>
                    <a:pt x="213" y="108"/>
                  </a:lnTo>
                  <a:cubicBezTo>
                    <a:pt x="213" y="48"/>
                    <a:pt x="166" y="1"/>
                    <a:pt x="10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5100750" y="555550"/>
              <a:ext cx="50025" cy="178175"/>
            </a:xfrm>
            <a:custGeom>
              <a:avLst/>
              <a:gdLst/>
              <a:ahLst/>
              <a:cxnLst/>
              <a:rect l="l" t="t" r="r" b="b"/>
              <a:pathLst>
                <a:path w="2001" h="7127" extrusionOk="0">
                  <a:moveTo>
                    <a:pt x="164" y="1"/>
                  </a:moveTo>
                  <a:cubicBezTo>
                    <a:pt x="0" y="2133"/>
                    <a:pt x="365" y="4959"/>
                    <a:pt x="365" y="4959"/>
                  </a:cubicBezTo>
                  <a:lnTo>
                    <a:pt x="2000" y="7127"/>
                  </a:lnTo>
                  <a:lnTo>
                    <a:pt x="2000" y="5157"/>
                  </a:lnTo>
                  <a:cubicBezTo>
                    <a:pt x="2000" y="4898"/>
                    <a:pt x="1918" y="4645"/>
                    <a:pt x="1766" y="4436"/>
                  </a:cubicBezTo>
                  <a:lnTo>
                    <a:pt x="1192" y="3644"/>
                  </a:lnTo>
                  <a:cubicBezTo>
                    <a:pt x="1041" y="3434"/>
                    <a:pt x="961" y="3183"/>
                    <a:pt x="959" y="2923"/>
                  </a:cubicBezTo>
                  <a:lnTo>
                    <a:pt x="95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5098075" y="552875"/>
              <a:ext cx="55375" cy="183525"/>
            </a:xfrm>
            <a:custGeom>
              <a:avLst/>
              <a:gdLst/>
              <a:ahLst/>
              <a:cxnLst/>
              <a:rect l="l" t="t" r="r" b="b"/>
              <a:pathLst>
                <a:path w="2215" h="7341" extrusionOk="0">
                  <a:moveTo>
                    <a:pt x="965" y="213"/>
                  </a:moveTo>
                  <a:lnTo>
                    <a:pt x="965" y="3030"/>
                  </a:lnTo>
                  <a:cubicBezTo>
                    <a:pt x="964" y="3312"/>
                    <a:pt x="1053" y="3586"/>
                    <a:pt x="1218" y="3814"/>
                  </a:cubicBezTo>
                  <a:lnTo>
                    <a:pt x="1791" y="4607"/>
                  </a:lnTo>
                  <a:cubicBezTo>
                    <a:pt x="1930" y="4798"/>
                    <a:pt x="2006" y="5027"/>
                    <a:pt x="2006" y="5264"/>
                  </a:cubicBezTo>
                  <a:lnTo>
                    <a:pt x="2006" y="6917"/>
                  </a:lnTo>
                  <a:lnTo>
                    <a:pt x="579" y="5023"/>
                  </a:lnTo>
                  <a:lnTo>
                    <a:pt x="578" y="5023"/>
                  </a:lnTo>
                  <a:cubicBezTo>
                    <a:pt x="538" y="4731"/>
                    <a:pt x="235" y="2191"/>
                    <a:pt x="365" y="213"/>
                  </a:cubicBezTo>
                  <a:close/>
                  <a:moveTo>
                    <a:pt x="271" y="0"/>
                  </a:moveTo>
                  <a:cubicBezTo>
                    <a:pt x="216" y="0"/>
                    <a:pt x="170" y="44"/>
                    <a:pt x="167" y="99"/>
                  </a:cubicBezTo>
                  <a:cubicBezTo>
                    <a:pt x="0" y="2225"/>
                    <a:pt x="365" y="5051"/>
                    <a:pt x="365" y="5078"/>
                  </a:cubicBezTo>
                  <a:cubicBezTo>
                    <a:pt x="368" y="5097"/>
                    <a:pt x="375" y="5115"/>
                    <a:pt x="387" y="5130"/>
                  </a:cubicBezTo>
                  <a:lnTo>
                    <a:pt x="2022" y="7298"/>
                  </a:lnTo>
                  <a:cubicBezTo>
                    <a:pt x="2043" y="7325"/>
                    <a:pt x="2074" y="7341"/>
                    <a:pt x="2107" y="7341"/>
                  </a:cubicBezTo>
                  <a:cubicBezTo>
                    <a:pt x="2119" y="7341"/>
                    <a:pt x="2131" y="7339"/>
                    <a:pt x="2141" y="7336"/>
                  </a:cubicBezTo>
                  <a:cubicBezTo>
                    <a:pt x="2186" y="7322"/>
                    <a:pt x="2214" y="7280"/>
                    <a:pt x="2214" y="7234"/>
                  </a:cubicBezTo>
                  <a:lnTo>
                    <a:pt x="2214" y="5264"/>
                  </a:lnTo>
                  <a:cubicBezTo>
                    <a:pt x="2214" y="4982"/>
                    <a:pt x="2125" y="4708"/>
                    <a:pt x="1961" y="4481"/>
                  </a:cubicBezTo>
                  <a:lnTo>
                    <a:pt x="1386" y="3687"/>
                  </a:lnTo>
                  <a:cubicBezTo>
                    <a:pt x="1248" y="3496"/>
                    <a:pt x="1172" y="3267"/>
                    <a:pt x="1173" y="3030"/>
                  </a:cubicBezTo>
                  <a:lnTo>
                    <a:pt x="1173" y="108"/>
                  </a:lnTo>
                  <a:cubicBezTo>
                    <a:pt x="1173" y="48"/>
                    <a:pt x="1126" y="0"/>
                    <a:pt x="10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5247850" y="555550"/>
              <a:ext cx="46600" cy="178175"/>
            </a:xfrm>
            <a:custGeom>
              <a:avLst/>
              <a:gdLst/>
              <a:ahLst/>
              <a:cxnLst/>
              <a:rect l="l" t="t" r="r" b="b"/>
              <a:pathLst>
                <a:path w="1864" h="7127" extrusionOk="0">
                  <a:moveTo>
                    <a:pt x="1040" y="1"/>
                  </a:moveTo>
                  <a:lnTo>
                    <a:pt x="1040" y="2923"/>
                  </a:lnTo>
                  <a:cubicBezTo>
                    <a:pt x="1040" y="3183"/>
                    <a:pt x="958" y="3436"/>
                    <a:pt x="806" y="3644"/>
                  </a:cubicBezTo>
                  <a:lnTo>
                    <a:pt x="233" y="4436"/>
                  </a:lnTo>
                  <a:cubicBezTo>
                    <a:pt x="81" y="4646"/>
                    <a:pt x="1" y="4898"/>
                    <a:pt x="1" y="5157"/>
                  </a:cubicBezTo>
                  <a:lnTo>
                    <a:pt x="1" y="7127"/>
                  </a:lnTo>
                  <a:lnTo>
                    <a:pt x="105" y="7018"/>
                  </a:lnTo>
                  <a:lnTo>
                    <a:pt x="1768" y="4907"/>
                  </a:lnTo>
                  <a:lnTo>
                    <a:pt x="1863" y="376"/>
                  </a:lnTo>
                  <a:cubicBezTo>
                    <a:pt x="1853" y="249"/>
                    <a:pt x="1844" y="124"/>
                    <a:pt x="183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5245125" y="552875"/>
              <a:ext cx="52050" cy="183575"/>
            </a:xfrm>
            <a:custGeom>
              <a:avLst/>
              <a:gdLst/>
              <a:ahLst/>
              <a:cxnLst/>
              <a:rect l="l" t="t" r="r" b="b"/>
              <a:pathLst>
                <a:path w="2082" h="7343" extrusionOk="0">
                  <a:moveTo>
                    <a:pt x="1844" y="213"/>
                  </a:moveTo>
                  <a:lnTo>
                    <a:pt x="1867" y="486"/>
                  </a:lnTo>
                  <a:lnTo>
                    <a:pt x="1773" y="4978"/>
                  </a:lnTo>
                  <a:lnTo>
                    <a:pt x="215" y="6952"/>
                  </a:lnTo>
                  <a:lnTo>
                    <a:pt x="215" y="5264"/>
                  </a:lnTo>
                  <a:cubicBezTo>
                    <a:pt x="214" y="5027"/>
                    <a:pt x="290" y="4798"/>
                    <a:pt x="428" y="4607"/>
                  </a:cubicBezTo>
                  <a:lnTo>
                    <a:pt x="1002" y="3814"/>
                  </a:lnTo>
                  <a:cubicBezTo>
                    <a:pt x="1168" y="3586"/>
                    <a:pt x="1258" y="3312"/>
                    <a:pt x="1256" y="3030"/>
                  </a:cubicBezTo>
                  <a:lnTo>
                    <a:pt x="1256" y="213"/>
                  </a:lnTo>
                  <a:close/>
                  <a:moveTo>
                    <a:pt x="1149" y="0"/>
                  </a:moveTo>
                  <a:cubicBezTo>
                    <a:pt x="1091" y="0"/>
                    <a:pt x="1043" y="48"/>
                    <a:pt x="1043" y="108"/>
                  </a:cubicBezTo>
                  <a:lnTo>
                    <a:pt x="1043" y="3038"/>
                  </a:lnTo>
                  <a:cubicBezTo>
                    <a:pt x="1043" y="3273"/>
                    <a:pt x="969" y="3502"/>
                    <a:pt x="830" y="3695"/>
                  </a:cubicBezTo>
                  <a:lnTo>
                    <a:pt x="256" y="4487"/>
                  </a:lnTo>
                  <a:cubicBezTo>
                    <a:pt x="90" y="4714"/>
                    <a:pt x="2" y="4988"/>
                    <a:pt x="2" y="5270"/>
                  </a:cubicBezTo>
                  <a:lnTo>
                    <a:pt x="2" y="7240"/>
                  </a:lnTo>
                  <a:cubicBezTo>
                    <a:pt x="1" y="7284"/>
                    <a:pt x="28" y="7325"/>
                    <a:pt x="68" y="7341"/>
                  </a:cubicBezTo>
                  <a:cubicBezTo>
                    <a:pt x="75" y="7342"/>
                    <a:pt x="82" y="7342"/>
                    <a:pt x="89" y="7342"/>
                  </a:cubicBezTo>
                  <a:cubicBezTo>
                    <a:pt x="96" y="7342"/>
                    <a:pt x="102" y="7342"/>
                    <a:pt x="108" y="7341"/>
                  </a:cubicBezTo>
                  <a:cubicBezTo>
                    <a:pt x="139" y="7338"/>
                    <a:pt x="169" y="7323"/>
                    <a:pt x="187" y="7298"/>
                  </a:cubicBezTo>
                  <a:lnTo>
                    <a:pt x="300" y="7180"/>
                  </a:lnTo>
                  <a:lnTo>
                    <a:pt x="1963" y="5070"/>
                  </a:lnTo>
                  <a:cubicBezTo>
                    <a:pt x="1978" y="5051"/>
                    <a:pt x="1986" y="5029"/>
                    <a:pt x="1986" y="5006"/>
                  </a:cubicBezTo>
                  <a:lnTo>
                    <a:pt x="2081" y="475"/>
                  </a:lnTo>
                  <a:lnTo>
                    <a:pt x="2054" y="99"/>
                  </a:lnTo>
                  <a:cubicBezTo>
                    <a:pt x="2050" y="44"/>
                    <a:pt x="2002" y="0"/>
                    <a:pt x="194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5147550" y="611050"/>
              <a:ext cx="29075" cy="12375"/>
            </a:xfrm>
            <a:custGeom>
              <a:avLst/>
              <a:gdLst/>
              <a:ahLst/>
              <a:cxnLst/>
              <a:rect l="l" t="t" r="r" b="b"/>
              <a:pathLst>
                <a:path w="1163" h="495" extrusionOk="0">
                  <a:moveTo>
                    <a:pt x="118" y="1"/>
                  </a:moveTo>
                  <a:lnTo>
                    <a:pt x="0" y="495"/>
                  </a:lnTo>
                  <a:lnTo>
                    <a:pt x="1163" y="495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5144700" y="608475"/>
              <a:ext cx="34625" cy="17725"/>
            </a:xfrm>
            <a:custGeom>
              <a:avLst/>
              <a:gdLst/>
              <a:ahLst/>
              <a:cxnLst/>
              <a:rect l="l" t="t" r="r" b="b"/>
              <a:pathLst>
                <a:path w="1385" h="709" extrusionOk="0">
                  <a:moveTo>
                    <a:pt x="1071" y="214"/>
                  </a:moveTo>
                  <a:lnTo>
                    <a:pt x="1138" y="495"/>
                  </a:lnTo>
                  <a:lnTo>
                    <a:pt x="247" y="495"/>
                  </a:lnTo>
                  <a:lnTo>
                    <a:pt x="314" y="214"/>
                  </a:lnTo>
                  <a:close/>
                  <a:moveTo>
                    <a:pt x="227" y="1"/>
                  </a:moveTo>
                  <a:cubicBezTo>
                    <a:pt x="178" y="1"/>
                    <a:pt x="135" y="35"/>
                    <a:pt x="123" y="84"/>
                  </a:cubicBezTo>
                  <a:lnTo>
                    <a:pt x="8" y="577"/>
                  </a:lnTo>
                  <a:cubicBezTo>
                    <a:pt x="1" y="608"/>
                    <a:pt x="7" y="643"/>
                    <a:pt x="28" y="668"/>
                  </a:cubicBezTo>
                  <a:cubicBezTo>
                    <a:pt x="48" y="694"/>
                    <a:pt x="77" y="708"/>
                    <a:pt x="108" y="708"/>
                  </a:cubicBezTo>
                  <a:cubicBezTo>
                    <a:pt x="110" y="708"/>
                    <a:pt x="111" y="708"/>
                    <a:pt x="113" y="708"/>
                  </a:cubicBezTo>
                  <a:lnTo>
                    <a:pt x="1272" y="708"/>
                  </a:lnTo>
                  <a:cubicBezTo>
                    <a:pt x="1274" y="708"/>
                    <a:pt x="1275" y="708"/>
                    <a:pt x="1277" y="708"/>
                  </a:cubicBezTo>
                  <a:cubicBezTo>
                    <a:pt x="1308" y="708"/>
                    <a:pt x="1337" y="692"/>
                    <a:pt x="1356" y="668"/>
                  </a:cubicBezTo>
                  <a:cubicBezTo>
                    <a:pt x="1377" y="643"/>
                    <a:pt x="1384" y="608"/>
                    <a:pt x="1377" y="577"/>
                  </a:cubicBezTo>
                  <a:lnTo>
                    <a:pt x="1260" y="84"/>
                  </a:lnTo>
                  <a:cubicBezTo>
                    <a:pt x="1250" y="35"/>
                    <a:pt x="1207" y="1"/>
                    <a:pt x="115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5221600" y="611050"/>
              <a:ext cx="29075" cy="12375"/>
            </a:xfrm>
            <a:custGeom>
              <a:avLst/>
              <a:gdLst/>
              <a:ahLst/>
              <a:cxnLst/>
              <a:rect l="l" t="t" r="r" b="b"/>
              <a:pathLst>
                <a:path w="1163" h="495" extrusionOk="0">
                  <a:moveTo>
                    <a:pt x="119" y="1"/>
                  </a:moveTo>
                  <a:lnTo>
                    <a:pt x="1" y="495"/>
                  </a:lnTo>
                  <a:lnTo>
                    <a:pt x="1162" y="495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5218925" y="608475"/>
              <a:ext cx="34525" cy="17750"/>
            </a:xfrm>
            <a:custGeom>
              <a:avLst/>
              <a:gdLst/>
              <a:ahLst/>
              <a:cxnLst/>
              <a:rect l="l" t="t" r="r" b="b"/>
              <a:pathLst>
                <a:path w="1381" h="710" extrusionOk="0">
                  <a:moveTo>
                    <a:pt x="1070" y="214"/>
                  </a:moveTo>
                  <a:lnTo>
                    <a:pt x="1135" y="495"/>
                  </a:lnTo>
                  <a:lnTo>
                    <a:pt x="242" y="495"/>
                  </a:lnTo>
                  <a:lnTo>
                    <a:pt x="307" y="214"/>
                  </a:lnTo>
                  <a:close/>
                  <a:moveTo>
                    <a:pt x="226" y="1"/>
                  </a:moveTo>
                  <a:cubicBezTo>
                    <a:pt x="175" y="1"/>
                    <a:pt x="132" y="35"/>
                    <a:pt x="120" y="84"/>
                  </a:cubicBezTo>
                  <a:lnTo>
                    <a:pt x="5" y="577"/>
                  </a:lnTo>
                  <a:cubicBezTo>
                    <a:pt x="4" y="585"/>
                    <a:pt x="2" y="594"/>
                    <a:pt x="2" y="601"/>
                  </a:cubicBezTo>
                  <a:cubicBezTo>
                    <a:pt x="1" y="661"/>
                    <a:pt x="48" y="708"/>
                    <a:pt x="108" y="708"/>
                  </a:cubicBezTo>
                  <a:lnTo>
                    <a:pt x="1269" y="708"/>
                  </a:lnTo>
                  <a:lnTo>
                    <a:pt x="1269" y="710"/>
                  </a:lnTo>
                  <a:cubicBezTo>
                    <a:pt x="1302" y="710"/>
                    <a:pt x="1333" y="695"/>
                    <a:pt x="1353" y="668"/>
                  </a:cubicBezTo>
                  <a:cubicBezTo>
                    <a:pt x="1374" y="643"/>
                    <a:pt x="1381" y="608"/>
                    <a:pt x="1375" y="577"/>
                  </a:cubicBezTo>
                  <a:lnTo>
                    <a:pt x="1257" y="84"/>
                  </a:lnTo>
                  <a:cubicBezTo>
                    <a:pt x="1247" y="35"/>
                    <a:pt x="1204" y="1"/>
                    <a:pt x="115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5177575" y="696225"/>
              <a:ext cx="40900" cy="5375"/>
            </a:xfrm>
            <a:custGeom>
              <a:avLst/>
              <a:gdLst/>
              <a:ahLst/>
              <a:cxnLst/>
              <a:rect l="l" t="t" r="r" b="b"/>
              <a:pathLst>
                <a:path w="1636" h="215" extrusionOk="0">
                  <a:moveTo>
                    <a:pt x="106" y="0"/>
                  </a:moveTo>
                  <a:cubicBezTo>
                    <a:pt x="48" y="0"/>
                    <a:pt x="1" y="48"/>
                    <a:pt x="1" y="108"/>
                  </a:cubicBezTo>
                  <a:cubicBezTo>
                    <a:pt x="2" y="166"/>
                    <a:pt x="48" y="213"/>
                    <a:pt x="106" y="215"/>
                  </a:cubicBezTo>
                  <a:lnTo>
                    <a:pt x="1530" y="215"/>
                  </a:lnTo>
                  <a:cubicBezTo>
                    <a:pt x="1588" y="215"/>
                    <a:pt x="1635" y="166"/>
                    <a:pt x="1635" y="108"/>
                  </a:cubicBezTo>
                  <a:cubicBezTo>
                    <a:pt x="1635" y="48"/>
                    <a:pt x="1588" y="0"/>
                    <a:pt x="153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5644800" y="1131900"/>
              <a:ext cx="493225" cy="316075"/>
            </a:xfrm>
            <a:custGeom>
              <a:avLst/>
              <a:gdLst/>
              <a:ahLst/>
              <a:cxnLst/>
              <a:rect l="l" t="t" r="r" b="b"/>
              <a:pathLst>
                <a:path w="19729" h="12643" extrusionOk="0">
                  <a:moveTo>
                    <a:pt x="19410" y="284"/>
                  </a:moveTo>
                  <a:lnTo>
                    <a:pt x="16340" y="6801"/>
                  </a:lnTo>
                  <a:lnTo>
                    <a:pt x="318" y="12346"/>
                  </a:lnTo>
                  <a:lnTo>
                    <a:pt x="3389" y="5831"/>
                  </a:lnTo>
                  <a:lnTo>
                    <a:pt x="19410" y="284"/>
                  </a:lnTo>
                  <a:close/>
                  <a:moveTo>
                    <a:pt x="19616" y="1"/>
                  </a:moveTo>
                  <a:cubicBezTo>
                    <a:pt x="19604" y="1"/>
                    <a:pt x="19592" y="3"/>
                    <a:pt x="19580" y="7"/>
                  </a:cubicBezTo>
                  <a:lnTo>
                    <a:pt x="3276" y="5655"/>
                  </a:lnTo>
                  <a:cubicBezTo>
                    <a:pt x="3249" y="5664"/>
                    <a:pt x="3229" y="5685"/>
                    <a:pt x="3217" y="5710"/>
                  </a:cubicBezTo>
                  <a:lnTo>
                    <a:pt x="17" y="12495"/>
                  </a:lnTo>
                  <a:cubicBezTo>
                    <a:pt x="1" y="12535"/>
                    <a:pt x="8" y="12580"/>
                    <a:pt x="35" y="12613"/>
                  </a:cubicBezTo>
                  <a:cubicBezTo>
                    <a:pt x="54" y="12630"/>
                    <a:pt x="80" y="12639"/>
                    <a:pt x="105" y="12639"/>
                  </a:cubicBezTo>
                  <a:cubicBezTo>
                    <a:pt x="108" y="12639"/>
                    <a:pt x="112" y="12638"/>
                    <a:pt x="115" y="12638"/>
                  </a:cubicBezTo>
                  <a:lnTo>
                    <a:pt x="117" y="12638"/>
                  </a:lnTo>
                  <a:cubicBezTo>
                    <a:pt x="126" y="12641"/>
                    <a:pt x="138" y="12642"/>
                    <a:pt x="148" y="12642"/>
                  </a:cubicBezTo>
                  <a:lnTo>
                    <a:pt x="16452" y="6993"/>
                  </a:lnTo>
                  <a:cubicBezTo>
                    <a:pt x="16479" y="6984"/>
                    <a:pt x="16501" y="6964"/>
                    <a:pt x="16513" y="6938"/>
                  </a:cubicBezTo>
                  <a:lnTo>
                    <a:pt x="19713" y="152"/>
                  </a:lnTo>
                  <a:cubicBezTo>
                    <a:pt x="19729" y="113"/>
                    <a:pt x="19722" y="68"/>
                    <a:pt x="19695" y="37"/>
                  </a:cubicBezTo>
                  <a:cubicBezTo>
                    <a:pt x="19675" y="14"/>
                    <a:pt x="19645" y="1"/>
                    <a:pt x="196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5819875" y="1317125"/>
              <a:ext cx="90100" cy="57775"/>
            </a:xfrm>
            <a:custGeom>
              <a:avLst/>
              <a:gdLst/>
              <a:ahLst/>
              <a:cxnLst/>
              <a:rect l="l" t="t" r="r" b="b"/>
              <a:pathLst>
                <a:path w="3604" h="2311" extrusionOk="0">
                  <a:moveTo>
                    <a:pt x="3277" y="290"/>
                  </a:moveTo>
                  <a:lnTo>
                    <a:pt x="2880" y="1128"/>
                  </a:lnTo>
                  <a:lnTo>
                    <a:pt x="322" y="2020"/>
                  </a:lnTo>
                  <a:lnTo>
                    <a:pt x="322" y="2020"/>
                  </a:lnTo>
                  <a:lnTo>
                    <a:pt x="716" y="1179"/>
                  </a:lnTo>
                  <a:lnTo>
                    <a:pt x="3277" y="290"/>
                  </a:lnTo>
                  <a:close/>
                  <a:moveTo>
                    <a:pt x="3491" y="1"/>
                  </a:moveTo>
                  <a:cubicBezTo>
                    <a:pt x="3478" y="1"/>
                    <a:pt x="3466" y="3"/>
                    <a:pt x="3453" y="7"/>
                  </a:cubicBezTo>
                  <a:lnTo>
                    <a:pt x="602" y="991"/>
                  </a:lnTo>
                  <a:cubicBezTo>
                    <a:pt x="576" y="1002"/>
                    <a:pt x="554" y="1023"/>
                    <a:pt x="542" y="1048"/>
                  </a:cubicBezTo>
                  <a:lnTo>
                    <a:pt x="21" y="2156"/>
                  </a:lnTo>
                  <a:cubicBezTo>
                    <a:pt x="0" y="2195"/>
                    <a:pt x="8" y="2242"/>
                    <a:pt x="37" y="2273"/>
                  </a:cubicBezTo>
                  <a:cubicBezTo>
                    <a:pt x="57" y="2297"/>
                    <a:pt x="86" y="2311"/>
                    <a:pt x="116" y="2311"/>
                  </a:cubicBezTo>
                  <a:lnTo>
                    <a:pt x="116" y="2309"/>
                  </a:lnTo>
                  <a:cubicBezTo>
                    <a:pt x="128" y="2309"/>
                    <a:pt x="140" y="2308"/>
                    <a:pt x="150" y="2303"/>
                  </a:cubicBezTo>
                  <a:lnTo>
                    <a:pt x="3002" y="1316"/>
                  </a:lnTo>
                  <a:cubicBezTo>
                    <a:pt x="3029" y="1306"/>
                    <a:pt x="3051" y="1286"/>
                    <a:pt x="3063" y="1261"/>
                  </a:cubicBezTo>
                  <a:lnTo>
                    <a:pt x="3585" y="152"/>
                  </a:lnTo>
                  <a:cubicBezTo>
                    <a:pt x="3603" y="113"/>
                    <a:pt x="3596" y="67"/>
                    <a:pt x="3569" y="34"/>
                  </a:cubicBezTo>
                  <a:cubicBezTo>
                    <a:pt x="3548" y="12"/>
                    <a:pt x="3520" y="1"/>
                    <a:pt x="34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5685775" y="1166950"/>
              <a:ext cx="422150" cy="223150"/>
            </a:xfrm>
            <a:custGeom>
              <a:avLst/>
              <a:gdLst/>
              <a:ahLst/>
              <a:cxnLst/>
              <a:rect l="l" t="t" r="r" b="b"/>
              <a:pathLst>
                <a:path w="16886" h="8926" extrusionOk="0">
                  <a:moveTo>
                    <a:pt x="16561" y="283"/>
                  </a:moveTo>
                  <a:lnTo>
                    <a:pt x="15030" y="3534"/>
                  </a:lnTo>
                  <a:lnTo>
                    <a:pt x="315" y="8635"/>
                  </a:lnTo>
                  <a:lnTo>
                    <a:pt x="315" y="8635"/>
                  </a:lnTo>
                  <a:lnTo>
                    <a:pt x="1853" y="5384"/>
                  </a:lnTo>
                  <a:lnTo>
                    <a:pt x="16561" y="283"/>
                  </a:lnTo>
                  <a:close/>
                  <a:moveTo>
                    <a:pt x="16771" y="0"/>
                  </a:moveTo>
                  <a:cubicBezTo>
                    <a:pt x="16759" y="0"/>
                    <a:pt x="16747" y="2"/>
                    <a:pt x="16735" y="6"/>
                  </a:cubicBezTo>
                  <a:lnTo>
                    <a:pt x="1740" y="5197"/>
                  </a:lnTo>
                  <a:cubicBezTo>
                    <a:pt x="1713" y="5207"/>
                    <a:pt x="1691" y="5227"/>
                    <a:pt x="1677" y="5252"/>
                  </a:cubicBezTo>
                  <a:lnTo>
                    <a:pt x="20" y="8772"/>
                  </a:lnTo>
                  <a:cubicBezTo>
                    <a:pt x="1" y="8810"/>
                    <a:pt x="8" y="8857"/>
                    <a:pt x="38" y="8888"/>
                  </a:cubicBezTo>
                  <a:cubicBezTo>
                    <a:pt x="58" y="8912"/>
                    <a:pt x="87" y="8925"/>
                    <a:pt x="117" y="8925"/>
                  </a:cubicBezTo>
                  <a:cubicBezTo>
                    <a:pt x="120" y="8925"/>
                    <a:pt x="122" y="8926"/>
                    <a:pt x="125" y="8926"/>
                  </a:cubicBezTo>
                  <a:cubicBezTo>
                    <a:pt x="137" y="8926"/>
                    <a:pt x="149" y="8923"/>
                    <a:pt x="162" y="8918"/>
                  </a:cubicBezTo>
                  <a:lnTo>
                    <a:pt x="15146" y="3726"/>
                  </a:lnTo>
                  <a:cubicBezTo>
                    <a:pt x="15173" y="3717"/>
                    <a:pt x="15197" y="3697"/>
                    <a:pt x="15209" y="3672"/>
                  </a:cubicBezTo>
                  <a:lnTo>
                    <a:pt x="16866" y="151"/>
                  </a:lnTo>
                  <a:cubicBezTo>
                    <a:pt x="16885" y="114"/>
                    <a:pt x="16878" y="67"/>
                    <a:pt x="16848" y="36"/>
                  </a:cubicBezTo>
                  <a:cubicBezTo>
                    <a:pt x="16829" y="13"/>
                    <a:pt x="16800" y="0"/>
                    <a:pt x="16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5723000" y="1182525"/>
              <a:ext cx="377300" cy="134025"/>
            </a:xfrm>
            <a:custGeom>
              <a:avLst/>
              <a:gdLst/>
              <a:ahLst/>
              <a:cxnLst/>
              <a:rect l="l" t="t" r="r" b="b"/>
              <a:pathLst>
                <a:path w="15092" h="5361" extrusionOk="0">
                  <a:moveTo>
                    <a:pt x="14965" y="1"/>
                  </a:moveTo>
                  <a:cubicBezTo>
                    <a:pt x="14954" y="1"/>
                    <a:pt x="14943" y="2"/>
                    <a:pt x="14932" y="6"/>
                  </a:cubicBezTo>
                  <a:lnTo>
                    <a:pt x="99" y="5146"/>
                  </a:lnTo>
                  <a:cubicBezTo>
                    <a:pt x="41" y="5156"/>
                    <a:pt x="1" y="5211"/>
                    <a:pt x="11" y="5271"/>
                  </a:cubicBezTo>
                  <a:cubicBezTo>
                    <a:pt x="19" y="5323"/>
                    <a:pt x="65" y="5360"/>
                    <a:pt x="116" y="5360"/>
                  </a:cubicBezTo>
                  <a:cubicBezTo>
                    <a:pt x="123" y="5360"/>
                    <a:pt x="129" y="5360"/>
                    <a:pt x="135" y="5359"/>
                  </a:cubicBezTo>
                  <a:lnTo>
                    <a:pt x="136" y="5359"/>
                  </a:lnTo>
                  <a:cubicBezTo>
                    <a:pt x="147" y="5359"/>
                    <a:pt x="159" y="5357"/>
                    <a:pt x="169" y="5353"/>
                  </a:cubicBezTo>
                  <a:lnTo>
                    <a:pt x="14999" y="220"/>
                  </a:lnTo>
                  <a:cubicBezTo>
                    <a:pt x="15058" y="201"/>
                    <a:pt x="15091" y="138"/>
                    <a:pt x="15072" y="79"/>
                  </a:cubicBezTo>
                  <a:cubicBezTo>
                    <a:pt x="15056" y="30"/>
                    <a:pt x="15012" y="1"/>
                    <a:pt x="14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5716575" y="1197250"/>
              <a:ext cx="376450" cy="133700"/>
            </a:xfrm>
            <a:custGeom>
              <a:avLst/>
              <a:gdLst/>
              <a:ahLst/>
              <a:cxnLst/>
              <a:rect l="l" t="t" r="r" b="b"/>
              <a:pathLst>
                <a:path w="15058" h="5348" extrusionOk="0">
                  <a:moveTo>
                    <a:pt x="14941" y="0"/>
                  </a:moveTo>
                  <a:cubicBezTo>
                    <a:pt x="14932" y="0"/>
                    <a:pt x="14924" y="1"/>
                    <a:pt x="14915" y="3"/>
                  </a:cubicBezTo>
                  <a:lnTo>
                    <a:pt x="85" y="5142"/>
                  </a:lnTo>
                  <a:lnTo>
                    <a:pt x="84" y="5142"/>
                  </a:lnTo>
                  <a:cubicBezTo>
                    <a:pt x="29" y="5161"/>
                    <a:pt x="0" y="5222"/>
                    <a:pt x="20" y="5277"/>
                  </a:cubicBezTo>
                  <a:cubicBezTo>
                    <a:pt x="35" y="5320"/>
                    <a:pt x="75" y="5347"/>
                    <a:pt x="119" y="5347"/>
                  </a:cubicBezTo>
                  <a:lnTo>
                    <a:pt x="149" y="5344"/>
                  </a:lnTo>
                  <a:lnTo>
                    <a:pt x="14985" y="204"/>
                  </a:lnTo>
                  <a:cubicBezTo>
                    <a:pt x="15033" y="184"/>
                    <a:pt x="15058" y="131"/>
                    <a:pt x="15044" y="81"/>
                  </a:cubicBezTo>
                  <a:cubicBezTo>
                    <a:pt x="15032" y="33"/>
                    <a:pt x="14988" y="0"/>
                    <a:pt x="14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5709375" y="1211625"/>
              <a:ext cx="377325" cy="133800"/>
            </a:xfrm>
            <a:custGeom>
              <a:avLst/>
              <a:gdLst/>
              <a:ahLst/>
              <a:cxnLst/>
              <a:rect l="l" t="t" r="r" b="b"/>
              <a:pathLst>
                <a:path w="15093" h="5352" extrusionOk="0">
                  <a:moveTo>
                    <a:pt x="14971" y="1"/>
                  </a:moveTo>
                  <a:cubicBezTo>
                    <a:pt x="14960" y="1"/>
                    <a:pt x="14949" y="3"/>
                    <a:pt x="14938" y="6"/>
                  </a:cubicBezTo>
                  <a:lnTo>
                    <a:pt x="101" y="5137"/>
                  </a:lnTo>
                  <a:cubicBezTo>
                    <a:pt x="41" y="5147"/>
                    <a:pt x="1" y="5203"/>
                    <a:pt x="11" y="5261"/>
                  </a:cubicBezTo>
                  <a:cubicBezTo>
                    <a:pt x="19" y="5314"/>
                    <a:pt x="64" y="5352"/>
                    <a:pt x="116" y="5352"/>
                  </a:cubicBezTo>
                  <a:cubicBezTo>
                    <a:pt x="122" y="5352"/>
                    <a:pt x="129" y="5351"/>
                    <a:pt x="135" y="5350"/>
                  </a:cubicBezTo>
                  <a:cubicBezTo>
                    <a:pt x="140" y="5351"/>
                    <a:pt x="145" y="5351"/>
                    <a:pt x="151" y="5351"/>
                  </a:cubicBezTo>
                  <a:cubicBezTo>
                    <a:pt x="160" y="5351"/>
                    <a:pt x="170" y="5350"/>
                    <a:pt x="180" y="5347"/>
                  </a:cubicBezTo>
                  <a:lnTo>
                    <a:pt x="15009" y="207"/>
                  </a:lnTo>
                  <a:cubicBezTo>
                    <a:pt x="15064" y="188"/>
                    <a:pt x="15093" y="128"/>
                    <a:pt x="15075" y="73"/>
                  </a:cubicBezTo>
                  <a:cubicBezTo>
                    <a:pt x="15059" y="29"/>
                    <a:pt x="15017" y="1"/>
                    <a:pt x="14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5702575" y="1225975"/>
              <a:ext cx="377125" cy="133975"/>
            </a:xfrm>
            <a:custGeom>
              <a:avLst/>
              <a:gdLst/>
              <a:ahLst/>
              <a:cxnLst/>
              <a:rect l="l" t="t" r="r" b="b"/>
              <a:pathLst>
                <a:path w="15085" h="5359" extrusionOk="0">
                  <a:moveTo>
                    <a:pt x="14964" y="1"/>
                  </a:moveTo>
                  <a:cubicBezTo>
                    <a:pt x="14952" y="1"/>
                    <a:pt x="14940" y="3"/>
                    <a:pt x="14928" y="7"/>
                  </a:cubicBezTo>
                  <a:lnTo>
                    <a:pt x="100" y="5144"/>
                  </a:lnTo>
                  <a:cubicBezTo>
                    <a:pt x="41" y="5154"/>
                    <a:pt x="0" y="5209"/>
                    <a:pt x="11" y="5269"/>
                  </a:cubicBezTo>
                  <a:cubicBezTo>
                    <a:pt x="20" y="5321"/>
                    <a:pt x="65" y="5358"/>
                    <a:pt x="117" y="5358"/>
                  </a:cubicBezTo>
                  <a:cubicBezTo>
                    <a:pt x="123" y="5358"/>
                    <a:pt x="130" y="5358"/>
                    <a:pt x="136" y="5357"/>
                  </a:cubicBezTo>
                  <a:cubicBezTo>
                    <a:pt x="148" y="5355"/>
                    <a:pt x="160" y="5352"/>
                    <a:pt x="170" y="5346"/>
                  </a:cubicBezTo>
                  <a:lnTo>
                    <a:pt x="15000" y="209"/>
                  </a:lnTo>
                  <a:cubicBezTo>
                    <a:pt x="15055" y="190"/>
                    <a:pt x="15085" y="129"/>
                    <a:pt x="15065" y="72"/>
                  </a:cubicBezTo>
                  <a:cubicBezTo>
                    <a:pt x="15050" y="29"/>
                    <a:pt x="15009" y="1"/>
                    <a:pt x="14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5695950" y="1240550"/>
              <a:ext cx="376900" cy="133800"/>
            </a:xfrm>
            <a:custGeom>
              <a:avLst/>
              <a:gdLst/>
              <a:ahLst/>
              <a:cxnLst/>
              <a:rect l="l" t="t" r="r" b="b"/>
              <a:pathLst>
                <a:path w="15076" h="5352" extrusionOk="0">
                  <a:moveTo>
                    <a:pt x="14950" y="0"/>
                  </a:moveTo>
                  <a:cubicBezTo>
                    <a:pt x="14939" y="0"/>
                    <a:pt x="14927" y="2"/>
                    <a:pt x="14915" y="6"/>
                  </a:cubicBezTo>
                  <a:lnTo>
                    <a:pt x="85" y="5144"/>
                  </a:lnTo>
                  <a:cubicBezTo>
                    <a:pt x="30" y="5164"/>
                    <a:pt x="0" y="5223"/>
                    <a:pt x="20" y="5280"/>
                  </a:cubicBezTo>
                  <a:cubicBezTo>
                    <a:pt x="35" y="5323"/>
                    <a:pt x="75" y="5351"/>
                    <a:pt x="121" y="5351"/>
                  </a:cubicBezTo>
                  <a:cubicBezTo>
                    <a:pt x="123" y="5352"/>
                    <a:pt x="126" y="5352"/>
                    <a:pt x="128" y="5352"/>
                  </a:cubicBezTo>
                  <a:cubicBezTo>
                    <a:pt x="140" y="5352"/>
                    <a:pt x="151" y="5349"/>
                    <a:pt x="161" y="5345"/>
                  </a:cubicBezTo>
                  <a:lnTo>
                    <a:pt x="14985" y="219"/>
                  </a:lnTo>
                  <a:cubicBezTo>
                    <a:pt x="15045" y="200"/>
                    <a:pt x="15076" y="136"/>
                    <a:pt x="15056" y="77"/>
                  </a:cubicBezTo>
                  <a:cubicBezTo>
                    <a:pt x="15041" y="30"/>
                    <a:pt x="14997" y="0"/>
                    <a:pt x="14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6040675" y="1173775"/>
              <a:ext cx="47600" cy="93300"/>
            </a:xfrm>
            <a:custGeom>
              <a:avLst/>
              <a:gdLst/>
              <a:ahLst/>
              <a:cxnLst/>
              <a:rect l="l" t="t" r="r" b="b"/>
              <a:pathLst>
                <a:path w="1904" h="3732" extrusionOk="0">
                  <a:moveTo>
                    <a:pt x="1781" y="1"/>
                  </a:moveTo>
                  <a:cubicBezTo>
                    <a:pt x="1741" y="1"/>
                    <a:pt x="1704" y="23"/>
                    <a:pt x="1687" y="62"/>
                  </a:cubicBezTo>
                  <a:lnTo>
                    <a:pt x="26" y="3587"/>
                  </a:lnTo>
                  <a:cubicBezTo>
                    <a:pt x="0" y="3640"/>
                    <a:pt x="24" y="3704"/>
                    <a:pt x="76" y="3730"/>
                  </a:cubicBezTo>
                  <a:cubicBezTo>
                    <a:pt x="85" y="3731"/>
                    <a:pt x="92" y="3732"/>
                    <a:pt x="100" y="3732"/>
                  </a:cubicBezTo>
                  <a:cubicBezTo>
                    <a:pt x="108" y="3732"/>
                    <a:pt x="116" y="3731"/>
                    <a:pt x="124" y="3730"/>
                  </a:cubicBezTo>
                  <a:cubicBezTo>
                    <a:pt x="125" y="3730"/>
                    <a:pt x="127" y="3730"/>
                    <a:pt x="128" y="3730"/>
                  </a:cubicBezTo>
                  <a:cubicBezTo>
                    <a:pt x="167" y="3730"/>
                    <a:pt x="203" y="3708"/>
                    <a:pt x="221" y="3672"/>
                  </a:cubicBezTo>
                  <a:lnTo>
                    <a:pt x="1878" y="153"/>
                  </a:lnTo>
                  <a:cubicBezTo>
                    <a:pt x="1879" y="153"/>
                    <a:pt x="1879" y="153"/>
                    <a:pt x="1879" y="152"/>
                  </a:cubicBezTo>
                  <a:cubicBezTo>
                    <a:pt x="1903" y="100"/>
                    <a:pt x="1881" y="36"/>
                    <a:pt x="1827" y="10"/>
                  </a:cubicBezTo>
                  <a:lnTo>
                    <a:pt x="1824" y="10"/>
                  </a:lnTo>
                  <a:cubicBezTo>
                    <a:pt x="1810" y="4"/>
                    <a:pt x="1795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6017075" y="1181925"/>
              <a:ext cx="47525" cy="93325"/>
            </a:xfrm>
            <a:custGeom>
              <a:avLst/>
              <a:gdLst/>
              <a:ahLst/>
              <a:cxnLst/>
              <a:rect l="l" t="t" r="r" b="b"/>
              <a:pathLst>
                <a:path w="1901" h="3733" extrusionOk="0">
                  <a:moveTo>
                    <a:pt x="1778" y="0"/>
                  </a:moveTo>
                  <a:cubicBezTo>
                    <a:pt x="1738" y="0"/>
                    <a:pt x="1700" y="24"/>
                    <a:pt x="1681" y="63"/>
                  </a:cubicBezTo>
                  <a:lnTo>
                    <a:pt x="24" y="3581"/>
                  </a:lnTo>
                  <a:cubicBezTo>
                    <a:pt x="24" y="3582"/>
                    <a:pt x="24" y="3582"/>
                    <a:pt x="24" y="3584"/>
                  </a:cubicBezTo>
                  <a:cubicBezTo>
                    <a:pt x="0" y="3636"/>
                    <a:pt x="23" y="3699"/>
                    <a:pt x="76" y="3721"/>
                  </a:cubicBezTo>
                  <a:cubicBezTo>
                    <a:pt x="90" y="3728"/>
                    <a:pt x="105" y="3731"/>
                    <a:pt x="121" y="3733"/>
                  </a:cubicBezTo>
                  <a:cubicBezTo>
                    <a:pt x="163" y="3733"/>
                    <a:pt x="200" y="3709"/>
                    <a:pt x="216" y="3670"/>
                  </a:cubicBezTo>
                  <a:lnTo>
                    <a:pt x="1876" y="152"/>
                  </a:lnTo>
                  <a:cubicBezTo>
                    <a:pt x="1876" y="150"/>
                    <a:pt x="1876" y="150"/>
                    <a:pt x="1876" y="149"/>
                  </a:cubicBezTo>
                  <a:cubicBezTo>
                    <a:pt x="1900" y="97"/>
                    <a:pt x="1878" y="34"/>
                    <a:pt x="1824" y="10"/>
                  </a:cubicBezTo>
                  <a:lnTo>
                    <a:pt x="1823" y="10"/>
                  </a:lnTo>
                  <a:cubicBezTo>
                    <a:pt x="1808" y="4"/>
                    <a:pt x="179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5993425" y="1190075"/>
              <a:ext cx="47575" cy="93375"/>
            </a:xfrm>
            <a:custGeom>
              <a:avLst/>
              <a:gdLst/>
              <a:ahLst/>
              <a:cxnLst/>
              <a:rect l="l" t="t" r="r" b="b"/>
              <a:pathLst>
                <a:path w="1903" h="3735" extrusionOk="0">
                  <a:moveTo>
                    <a:pt x="1780" y="0"/>
                  </a:moveTo>
                  <a:cubicBezTo>
                    <a:pt x="1739" y="0"/>
                    <a:pt x="1701" y="24"/>
                    <a:pt x="1683" y="63"/>
                  </a:cubicBezTo>
                  <a:lnTo>
                    <a:pt x="26" y="3581"/>
                  </a:lnTo>
                  <a:cubicBezTo>
                    <a:pt x="26" y="3581"/>
                    <a:pt x="25" y="3582"/>
                    <a:pt x="25" y="3582"/>
                  </a:cubicBezTo>
                  <a:cubicBezTo>
                    <a:pt x="1" y="3636"/>
                    <a:pt x="23" y="3699"/>
                    <a:pt x="77" y="3724"/>
                  </a:cubicBezTo>
                  <a:cubicBezTo>
                    <a:pt x="92" y="3731"/>
                    <a:pt x="107" y="3734"/>
                    <a:pt x="122" y="3734"/>
                  </a:cubicBezTo>
                  <a:cubicBezTo>
                    <a:pt x="123" y="3734"/>
                    <a:pt x="124" y="3734"/>
                    <a:pt x="125" y="3734"/>
                  </a:cubicBezTo>
                  <a:cubicBezTo>
                    <a:pt x="165" y="3734"/>
                    <a:pt x="201" y="3711"/>
                    <a:pt x="218" y="3675"/>
                  </a:cubicBezTo>
                  <a:lnTo>
                    <a:pt x="1877" y="153"/>
                  </a:lnTo>
                  <a:cubicBezTo>
                    <a:pt x="1902" y="100"/>
                    <a:pt x="1878" y="37"/>
                    <a:pt x="1826" y="10"/>
                  </a:cubicBezTo>
                  <a:lnTo>
                    <a:pt x="1825" y="10"/>
                  </a:lnTo>
                  <a:cubicBezTo>
                    <a:pt x="1810" y="4"/>
                    <a:pt x="1795" y="0"/>
                    <a:pt x="1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5969800" y="1198025"/>
              <a:ext cx="47600" cy="93575"/>
            </a:xfrm>
            <a:custGeom>
              <a:avLst/>
              <a:gdLst/>
              <a:ahLst/>
              <a:cxnLst/>
              <a:rect l="l" t="t" r="r" b="b"/>
              <a:pathLst>
                <a:path w="1904" h="3743" extrusionOk="0">
                  <a:moveTo>
                    <a:pt x="1785" y="0"/>
                  </a:moveTo>
                  <a:cubicBezTo>
                    <a:pt x="1740" y="0"/>
                    <a:pt x="1697" y="28"/>
                    <a:pt x="1683" y="74"/>
                  </a:cubicBezTo>
                  <a:lnTo>
                    <a:pt x="24" y="3592"/>
                  </a:lnTo>
                  <a:cubicBezTo>
                    <a:pt x="0" y="3644"/>
                    <a:pt x="23" y="3707"/>
                    <a:pt x="75" y="3732"/>
                  </a:cubicBezTo>
                  <a:cubicBezTo>
                    <a:pt x="88" y="3738"/>
                    <a:pt x="102" y="3743"/>
                    <a:pt x="116" y="3743"/>
                  </a:cubicBezTo>
                  <a:cubicBezTo>
                    <a:pt x="118" y="3743"/>
                    <a:pt x="120" y="3743"/>
                    <a:pt x="123" y="3742"/>
                  </a:cubicBezTo>
                  <a:cubicBezTo>
                    <a:pt x="163" y="3742"/>
                    <a:pt x="200" y="3719"/>
                    <a:pt x="218" y="3681"/>
                  </a:cubicBezTo>
                  <a:lnTo>
                    <a:pt x="1875" y="163"/>
                  </a:lnTo>
                  <a:cubicBezTo>
                    <a:pt x="1880" y="156"/>
                    <a:pt x="1882" y="148"/>
                    <a:pt x="1885" y="141"/>
                  </a:cubicBezTo>
                  <a:cubicBezTo>
                    <a:pt x="1903" y="84"/>
                    <a:pt x="1874" y="23"/>
                    <a:pt x="1818" y="5"/>
                  </a:cubicBezTo>
                  <a:cubicBezTo>
                    <a:pt x="1807" y="2"/>
                    <a:pt x="1796" y="0"/>
                    <a:pt x="1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5946125" y="1206750"/>
              <a:ext cx="47550" cy="93125"/>
            </a:xfrm>
            <a:custGeom>
              <a:avLst/>
              <a:gdLst/>
              <a:ahLst/>
              <a:cxnLst/>
              <a:rect l="l" t="t" r="r" b="b"/>
              <a:pathLst>
                <a:path w="1902" h="3725" extrusionOk="0">
                  <a:moveTo>
                    <a:pt x="1779" y="1"/>
                  </a:moveTo>
                  <a:cubicBezTo>
                    <a:pt x="1739" y="1"/>
                    <a:pt x="1702" y="23"/>
                    <a:pt x="1683" y="61"/>
                  </a:cubicBezTo>
                  <a:lnTo>
                    <a:pt x="26" y="3580"/>
                  </a:lnTo>
                  <a:cubicBezTo>
                    <a:pt x="26" y="3580"/>
                    <a:pt x="26" y="3581"/>
                    <a:pt x="26" y="3581"/>
                  </a:cubicBezTo>
                  <a:cubicBezTo>
                    <a:pt x="1" y="3635"/>
                    <a:pt x="24" y="3697"/>
                    <a:pt x="78" y="3722"/>
                  </a:cubicBezTo>
                  <a:cubicBezTo>
                    <a:pt x="85" y="3724"/>
                    <a:pt x="93" y="3725"/>
                    <a:pt x="100" y="3725"/>
                  </a:cubicBezTo>
                  <a:cubicBezTo>
                    <a:pt x="108" y="3725"/>
                    <a:pt x="115" y="3724"/>
                    <a:pt x="123" y="3722"/>
                  </a:cubicBezTo>
                  <a:cubicBezTo>
                    <a:pt x="124" y="3723"/>
                    <a:pt x="125" y="3723"/>
                    <a:pt x="127" y="3723"/>
                  </a:cubicBezTo>
                  <a:cubicBezTo>
                    <a:pt x="164" y="3723"/>
                    <a:pt x="199" y="3703"/>
                    <a:pt x="218" y="3670"/>
                  </a:cubicBezTo>
                  <a:lnTo>
                    <a:pt x="1878" y="152"/>
                  </a:lnTo>
                  <a:cubicBezTo>
                    <a:pt x="1878" y="152"/>
                    <a:pt x="1878" y="151"/>
                    <a:pt x="1878" y="149"/>
                  </a:cubicBezTo>
                  <a:cubicBezTo>
                    <a:pt x="1902" y="97"/>
                    <a:pt x="1880" y="36"/>
                    <a:pt x="1826" y="12"/>
                  </a:cubicBezTo>
                  <a:cubicBezTo>
                    <a:pt x="1811" y="4"/>
                    <a:pt x="1794" y="1"/>
                    <a:pt x="1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5922525" y="1214850"/>
              <a:ext cx="47550" cy="93175"/>
            </a:xfrm>
            <a:custGeom>
              <a:avLst/>
              <a:gdLst/>
              <a:ahLst/>
              <a:cxnLst/>
              <a:rect l="l" t="t" r="r" b="b"/>
              <a:pathLst>
                <a:path w="1902" h="3727" extrusionOk="0">
                  <a:moveTo>
                    <a:pt x="1779" y="1"/>
                  </a:moveTo>
                  <a:cubicBezTo>
                    <a:pt x="1739" y="1"/>
                    <a:pt x="1700" y="24"/>
                    <a:pt x="1683" y="63"/>
                  </a:cubicBezTo>
                  <a:lnTo>
                    <a:pt x="26" y="3582"/>
                  </a:lnTo>
                  <a:cubicBezTo>
                    <a:pt x="26" y="3582"/>
                    <a:pt x="26" y="3583"/>
                    <a:pt x="26" y="3583"/>
                  </a:cubicBezTo>
                  <a:cubicBezTo>
                    <a:pt x="1" y="3637"/>
                    <a:pt x="23" y="3699"/>
                    <a:pt x="76" y="3725"/>
                  </a:cubicBezTo>
                  <a:cubicBezTo>
                    <a:pt x="84" y="3726"/>
                    <a:pt x="91" y="3727"/>
                    <a:pt x="99" y="3727"/>
                  </a:cubicBezTo>
                  <a:cubicBezTo>
                    <a:pt x="106" y="3727"/>
                    <a:pt x="114" y="3726"/>
                    <a:pt x="121" y="3725"/>
                  </a:cubicBezTo>
                  <a:cubicBezTo>
                    <a:pt x="126" y="3725"/>
                    <a:pt x="131" y="3725"/>
                    <a:pt x="135" y="3725"/>
                  </a:cubicBezTo>
                  <a:cubicBezTo>
                    <a:pt x="176" y="3725"/>
                    <a:pt x="212" y="3702"/>
                    <a:pt x="228" y="3665"/>
                  </a:cubicBezTo>
                  <a:lnTo>
                    <a:pt x="1877" y="154"/>
                  </a:lnTo>
                  <a:cubicBezTo>
                    <a:pt x="1902" y="100"/>
                    <a:pt x="1878" y="38"/>
                    <a:pt x="1826" y="11"/>
                  </a:cubicBezTo>
                  <a:lnTo>
                    <a:pt x="1824" y="11"/>
                  </a:lnTo>
                  <a:cubicBezTo>
                    <a:pt x="1810" y="4"/>
                    <a:pt x="1795" y="1"/>
                    <a:pt x="1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5898900" y="1223425"/>
              <a:ext cx="47275" cy="92825"/>
            </a:xfrm>
            <a:custGeom>
              <a:avLst/>
              <a:gdLst/>
              <a:ahLst/>
              <a:cxnLst/>
              <a:rect l="l" t="t" r="r" b="b"/>
              <a:pathLst>
                <a:path w="1891" h="3713" extrusionOk="0">
                  <a:moveTo>
                    <a:pt x="1773" y="0"/>
                  </a:moveTo>
                  <a:cubicBezTo>
                    <a:pt x="1737" y="0"/>
                    <a:pt x="1703" y="18"/>
                    <a:pt x="1683" y="51"/>
                  </a:cubicBezTo>
                  <a:lnTo>
                    <a:pt x="24" y="3569"/>
                  </a:lnTo>
                  <a:cubicBezTo>
                    <a:pt x="0" y="3623"/>
                    <a:pt x="22" y="3685"/>
                    <a:pt x="75" y="3711"/>
                  </a:cubicBezTo>
                  <a:cubicBezTo>
                    <a:pt x="83" y="3712"/>
                    <a:pt x="91" y="3713"/>
                    <a:pt x="99" y="3713"/>
                  </a:cubicBezTo>
                  <a:cubicBezTo>
                    <a:pt x="107" y="3713"/>
                    <a:pt x="115" y="3712"/>
                    <a:pt x="122" y="3711"/>
                  </a:cubicBezTo>
                  <a:cubicBezTo>
                    <a:pt x="123" y="3711"/>
                    <a:pt x="125" y="3711"/>
                    <a:pt x="126" y="3711"/>
                  </a:cubicBezTo>
                  <a:cubicBezTo>
                    <a:pt x="163" y="3711"/>
                    <a:pt x="199" y="3690"/>
                    <a:pt x="217" y="3658"/>
                  </a:cubicBezTo>
                  <a:lnTo>
                    <a:pt x="1875" y="140"/>
                  </a:lnTo>
                  <a:cubicBezTo>
                    <a:pt x="1891" y="94"/>
                    <a:pt x="1872" y="42"/>
                    <a:pt x="1830" y="17"/>
                  </a:cubicBezTo>
                  <a:cubicBezTo>
                    <a:pt x="1812" y="6"/>
                    <a:pt x="1792" y="0"/>
                    <a:pt x="1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5875225" y="1231225"/>
              <a:ext cx="47575" cy="93400"/>
            </a:xfrm>
            <a:custGeom>
              <a:avLst/>
              <a:gdLst/>
              <a:ahLst/>
              <a:cxnLst/>
              <a:rect l="l" t="t" r="r" b="b"/>
              <a:pathLst>
                <a:path w="1903" h="3736" extrusionOk="0">
                  <a:moveTo>
                    <a:pt x="1779" y="1"/>
                  </a:moveTo>
                  <a:cubicBezTo>
                    <a:pt x="1739" y="1"/>
                    <a:pt x="1701" y="23"/>
                    <a:pt x="1683" y="62"/>
                  </a:cubicBezTo>
                  <a:lnTo>
                    <a:pt x="25" y="3582"/>
                  </a:lnTo>
                  <a:cubicBezTo>
                    <a:pt x="25" y="3582"/>
                    <a:pt x="25" y="3582"/>
                    <a:pt x="25" y="3583"/>
                  </a:cubicBezTo>
                  <a:cubicBezTo>
                    <a:pt x="0" y="3637"/>
                    <a:pt x="24" y="3699"/>
                    <a:pt x="78" y="3725"/>
                  </a:cubicBezTo>
                  <a:cubicBezTo>
                    <a:pt x="91" y="3731"/>
                    <a:pt x="107" y="3735"/>
                    <a:pt x="122" y="3735"/>
                  </a:cubicBezTo>
                  <a:cubicBezTo>
                    <a:pt x="164" y="3735"/>
                    <a:pt x="201" y="3711"/>
                    <a:pt x="217" y="3673"/>
                  </a:cubicBezTo>
                  <a:lnTo>
                    <a:pt x="1878" y="154"/>
                  </a:lnTo>
                  <a:cubicBezTo>
                    <a:pt x="1903" y="101"/>
                    <a:pt x="1879" y="37"/>
                    <a:pt x="1826" y="11"/>
                  </a:cubicBezTo>
                  <a:cubicBezTo>
                    <a:pt x="1811" y="4"/>
                    <a:pt x="1795" y="1"/>
                    <a:pt x="1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5851625" y="1239225"/>
              <a:ext cx="47550" cy="93325"/>
            </a:xfrm>
            <a:custGeom>
              <a:avLst/>
              <a:gdLst/>
              <a:ahLst/>
              <a:cxnLst/>
              <a:rect l="l" t="t" r="r" b="b"/>
              <a:pathLst>
                <a:path w="1902" h="3733" extrusionOk="0">
                  <a:moveTo>
                    <a:pt x="1781" y="1"/>
                  </a:moveTo>
                  <a:cubicBezTo>
                    <a:pt x="1740" y="1"/>
                    <a:pt x="1700" y="24"/>
                    <a:pt x="1683" y="63"/>
                  </a:cubicBezTo>
                  <a:lnTo>
                    <a:pt x="25" y="3582"/>
                  </a:lnTo>
                  <a:cubicBezTo>
                    <a:pt x="25" y="3582"/>
                    <a:pt x="24" y="3583"/>
                    <a:pt x="24" y="3585"/>
                  </a:cubicBezTo>
                  <a:cubicBezTo>
                    <a:pt x="0" y="3637"/>
                    <a:pt x="24" y="3698"/>
                    <a:pt x="76" y="3722"/>
                  </a:cubicBezTo>
                  <a:cubicBezTo>
                    <a:pt x="89" y="3728"/>
                    <a:pt x="102" y="3733"/>
                    <a:pt x="115" y="3733"/>
                  </a:cubicBezTo>
                  <a:cubicBezTo>
                    <a:pt x="117" y="3733"/>
                    <a:pt x="119" y="3732"/>
                    <a:pt x="121" y="3732"/>
                  </a:cubicBezTo>
                  <a:cubicBezTo>
                    <a:pt x="122" y="3732"/>
                    <a:pt x="123" y="3732"/>
                    <a:pt x="124" y="3732"/>
                  </a:cubicBezTo>
                  <a:cubicBezTo>
                    <a:pt x="165" y="3732"/>
                    <a:pt x="202" y="3707"/>
                    <a:pt x="218" y="3671"/>
                  </a:cubicBezTo>
                  <a:lnTo>
                    <a:pt x="1876" y="153"/>
                  </a:lnTo>
                  <a:cubicBezTo>
                    <a:pt x="1901" y="99"/>
                    <a:pt x="1878" y="35"/>
                    <a:pt x="1824" y="10"/>
                  </a:cubicBezTo>
                  <a:cubicBezTo>
                    <a:pt x="1810" y="4"/>
                    <a:pt x="1795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5827975" y="1247425"/>
              <a:ext cx="47375" cy="93200"/>
            </a:xfrm>
            <a:custGeom>
              <a:avLst/>
              <a:gdLst/>
              <a:ahLst/>
              <a:cxnLst/>
              <a:rect l="l" t="t" r="r" b="b"/>
              <a:pathLst>
                <a:path w="1895" h="3728" extrusionOk="0">
                  <a:moveTo>
                    <a:pt x="1777" y="1"/>
                  </a:moveTo>
                  <a:cubicBezTo>
                    <a:pt x="1740" y="1"/>
                    <a:pt x="1703" y="20"/>
                    <a:pt x="1683" y="54"/>
                  </a:cubicBezTo>
                  <a:lnTo>
                    <a:pt x="24" y="3574"/>
                  </a:lnTo>
                  <a:cubicBezTo>
                    <a:pt x="1" y="3626"/>
                    <a:pt x="23" y="3690"/>
                    <a:pt x="77" y="3715"/>
                  </a:cubicBezTo>
                  <a:cubicBezTo>
                    <a:pt x="90" y="3723"/>
                    <a:pt x="106" y="3726"/>
                    <a:pt x="123" y="3727"/>
                  </a:cubicBezTo>
                  <a:cubicBezTo>
                    <a:pt x="163" y="3726"/>
                    <a:pt x="200" y="3702"/>
                    <a:pt x="218" y="3665"/>
                  </a:cubicBezTo>
                  <a:lnTo>
                    <a:pt x="1875" y="146"/>
                  </a:lnTo>
                  <a:cubicBezTo>
                    <a:pt x="1895" y="97"/>
                    <a:pt x="1875" y="41"/>
                    <a:pt x="1829" y="14"/>
                  </a:cubicBezTo>
                  <a:cubicBezTo>
                    <a:pt x="1813" y="5"/>
                    <a:pt x="1795" y="1"/>
                    <a:pt x="1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5804300" y="1255825"/>
              <a:ext cx="47600" cy="93150"/>
            </a:xfrm>
            <a:custGeom>
              <a:avLst/>
              <a:gdLst/>
              <a:ahLst/>
              <a:cxnLst/>
              <a:rect l="l" t="t" r="r" b="b"/>
              <a:pathLst>
                <a:path w="1904" h="3726" extrusionOk="0">
                  <a:moveTo>
                    <a:pt x="1780" y="0"/>
                  </a:moveTo>
                  <a:cubicBezTo>
                    <a:pt x="1741" y="0"/>
                    <a:pt x="1704" y="23"/>
                    <a:pt x="1686" y="62"/>
                  </a:cubicBezTo>
                  <a:lnTo>
                    <a:pt x="27" y="3580"/>
                  </a:lnTo>
                  <a:cubicBezTo>
                    <a:pt x="26" y="3580"/>
                    <a:pt x="26" y="3582"/>
                    <a:pt x="26" y="3582"/>
                  </a:cubicBezTo>
                  <a:cubicBezTo>
                    <a:pt x="1" y="3636"/>
                    <a:pt x="25" y="3698"/>
                    <a:pt x="78" y="3723"/>
                  </a:cubicBezTo>
                  <a:cubicBezTo>
                    <a:pt x="86" y="3725"/>
                    <a:pt x="93" y="3726"/>
                    <a:pt x="100" y="3726"/>
                  </a:cubicBezTo>
                  <a:cubicBezTo>
                    <a:pt x="108" y="3726"/>
                    <a:pt x="115" y="3725"/>
                    <a:pt x="123" y="3723"/>
                  </a:cubicBezTo>
                  <a:cubicBezTo>
                    <a:pt x="124" y="3723"/>
                    <a:pt x="126" y="3723"/>
                    <a:pt x="127" y="3723"/>
                  </a:cubicBezTo>
                  <a:cubicBezTo>
                    <a:pt x="164" y="3723"/>
                    <a:pt x="201" y="3704"/>
                    <a:pt x="221" y="3673"/>
                  </a:cubicBezTo>
                  <a:lnTo>
                    <a:pt x="1878" y="153"/>
                  </a:lnTo>
                  <a:cubicBezTo>
                    <a:pt x="1904" y="99"/>
                    <a:pt x="1880" y="35"/>
                    <a:pt x="1826" y="10"/>
                  </a:cubicBezTo>
                  <a:lnTo>
                    <a:pt x="1823" y="10"/>
                  </a:lnTo>
                  <a:cubicBezTo>
                    <a:pt x="1809" y="4"/>
                    <a:pt x="1794" y="0"/>
                    <a:pt x="1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5780700" y="1263800"/>
              <a:ext cx="47575" cy="93350"/>
            </a:xfrm>
            <a:custGeom>
              <a:avLst/>
              <a:gdLst/>
              <a:ahLst/>
              <a:cxnLst/>
              <a:rect l="l" t="t" r="r" b="b"/>
              <a:pathLst>
                <a:path w="1903" h="3734" extrusionOk="0">
                  <a:moveTo>
                    <a:pt x="1780" y="1"/>
                  </a:moveTo>
                  <a:cubicBezTo>
                    <a:pt x="1740" y="1"/>
                    <a:pt x="1702" y="24"/>
                    <a:pt x="1683" y="63"/>
                  </a:cubicBezTo>
                  <a:lnTo>
                    <a:pt x="26" y="3582"/>
                  </a:lnTo>
                  <a:cubicBezTo>
                    <a:pt x="26" y="3583"/>
                    <a:pt x="26" y="3583"/>
                    <a:pt x="25" y="3585"/>
                  </a:cubicBezTo>
                  <a:cubicBezTo>
                    <a:pt x="1" y="3637"/>
                    <a:pt x="25" y="3699"/>
                    <a:pt x="77" y="3722"/>
                  </a:cubicBezTo>
                  <a:cubicBezTo>
                    <a:pt x="92" y="3729"/>
                    <a:pt x="106" y="3732"/>
                    <a:pt x="121" y="3733"/>
                  </a:cubicBezTo>
                  <a:cubicBezTo>
                    <a:pt x="163" y="3733"/>
                    <a:pt x="202" y="3710"/>
                    <a:pt x="218" y="3671"/>
                  </a:cubicBezTo>
                  <a:lnTo>
                    <a:pt x="1877" y="153"/>
                  </a:lnTo>
                  <a:cubicBezTo>
                    <a:pt x="1902" y="99"/>
                    <a:pt x="1878" y="36"/>
                    <a:pt x="1826" y="11"/>
                  </a:cubicBezTo>
                  <a:lnTo>
                    <a:pt x="1825" y="11"/>
                  </a:lnTo>
                  <a:cubicBezTo>
                    <a:pt x="1810" y="4"/>
                    <a:pt x="1795" y="1"/>
                    <a:pt x="17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5757075" y="1271975"/>
              <a:ext cx="47525" cy="93350"/>
            </a:xfrm>
            <a:custGeom>
              <a:avLst/>
              <a:gdLst/>
              <a:ahLst/>
              <a:cxnLst/>
              <a:rect l="l" t="t" r="r" b="b"/>
              <a:pathLst>
                <a:path w="1901" h="3734" extrusionOk="0">
                  <a:moveTo>
                    <a:pt x="1780" y="1"/>
                  </a:moveTo>
                  <a:cubicBezTo>
                    <a:pt x="1740" y="1"/>
                    <a:pt x="1701" y="23"/>
                    <a:pt x="1683" y="62"/>
                  </a:cubicBezTo>
                  <a:lnTo>
                    <a:pt x="24" y="3581"/>
                  </a:lnTo>
                  <a:cubicBezTo>
                    <a:pt x="0" y="3634"/>
                    <a:pt x="23" y="3698"/>
                    <a:pt x="75" y="3724"/>
                  </a:cubicBezTo>
                  <a:cubicBezTo>
                    <a:pt x="90" y="3730"/>
                    <a:pt x="106" y="3734"/>
                    <a:pt x="122" y="3734"/>
                  </a:cubicBezTo>
                  <a:cubicBezTo>
                    <a:pt x="163" y="3734"/>
                    <a:pt x="200" y="3710"/>
                    <a:pt x="218" y="3673"/>
                  </a:cubicBezTo>
                  <a:lnTo>
                    <a:pt x="1875" y="153"/>
                  </a:lnTo>
                  <a:lnTo>
                    <a:pt x="1876" y="153"/>
                  </a:lnTo>
                  <a:cubicBezTo>
                    <a:pt x="1900" y="99"/>
                    <a:pt x="1878" y="35"/>
                    <a:pt x="1824" y="10"/>
                  </a:cubicBezTo>
                  <a:cubicBezTo>
                    <a:pt x="1810" y="4"/>
                    <a:pt x="1795" y="1"/>
                    <a:pt x="17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5733275" y="1280450"/>
              <a:ext cx="47300" cy="93050"/>
            </a:xfrm>
            <a:custGeom>
              <a:avLst/>
              <a:gdLst/>
              <a:ahLst/>
              <a:cxnLst/>
              <a:rect l="l" t="t" r="r" b="b"/>
              <a:pathLst>
                <a:path w="1892" h="3722" extrusionOk="0">
                  <a:moveTo>
                    <a:pt x="1775" y="1"/>
                  </a:moveTo>
                  <a:cubicBezTo>
                    <a:pt x="1740" y="1"/>
                    <a:pt x="1704" y="19"/>
                    <a:pt x="1685" y="51"/>
                  </a:cubicBezTo>
                  <a:lnTo>
                    <a:pt x="25" y="3571"/>
                  </a:lnTo>
                  <a:cubicBezTo>
                    <a:pt x="25" y="3571"/>
                    <a:pt x="25" y="3572"/>
                    <a:pt x="25" y="3572"/>
                  </a:cubicBezTo>
                  <a:cubicBezTo>
                    <a:pt x="1" y="3626"/>
                    <a:pt x="23" y="3687"/>
                    <a:pt x="77" y="3711"/>
                  </a:cubicBezTo>
                  <a:cubicBezTo>
                    <a:pt x="88" y="3717"/>
                    <a:pt x="101" y="3721"/>
                    <a:pt x="115" y="3721"/>
                  </a:cubicBezTo>
                  <a:cubicBezTo>
                    <a:pt x="117" y="3721"/>
                    <a:pt x="119" y="3721"/>
                    <a:pt x="121" y="3721"/>
                  </a:cubicBezTo>
                  <a:cubicBezTo>
                    <a:pt x="123" y="3721"/>
                    <a:pt x="124" y="3721"/>
                    <a:pt x="125" y="3721"/>
                  </a:cubicBezTo>
                  <a:cubicBezTo>
                    <a:pt x="165" y="3721"/>
                    <a:pt x="202" y="3696"/>
                    <a:pt x="220" y="3660"/>
                  </a:cubicBezTo>
                  <a:lnTo>
                    <a:pt x="1877" y="140"/>
                  </a:lnTo>
                  <a:cubicBezTo>
                    <a:pt x="1892" y="94"/>
                    <a:pt x="1872" y="42"/>
                    <a:pt x="1831" y="17"/>
                  </a:cubicBezTo>
                  <a:cubicBezTo>
                    <a:pt x="1814" y="6"/>
                    <a:pt x="1794" y="1"/>
                    <a:pt x="1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5709800" y="1288600"/>
              <a:ext cx="47550" cy="93175"/>
            </a:xfrm>
            <a:custGeom>
              <a:avLst/>
              <a:gdLst/>
              <a:ahLst/>
              <a:cxnLst/>
              <a:rect l="l" t="t" r="r" b="b"/>
              <a:pathLst>
                <a:path w="1902" h="3727" extrusionOk="0">
                  <a:moveTo>
                    <a:pt x="1781" y="1"/>
                  </a:moveTo>
                  <a:cubicBezTo>
                    <a:pt x="1740" y="1"/>
                    <a:pt x="1701" y="24"/>
                    <a:pt x="1683" y="63"/>
                  </a:cubicBezTo>
                  <a:lnTo>
                    <a:pt x="26" y="3581"/>
                  </a:lnTo>
                  <a:cubicBezTo>
                    <a:pt x="26" y="3581"/>
                    <a:pt x="26" y="3583"/>
                    <a:pt x="26" y="3583"/>
                  </a:cubicBezTo>
                  <a:cubicBezTo>
                    <a:pt x="0" y="3636"/>
                    <a:pt x="24" y="3699"/>
                    <a:pt x="78" y="3724"/>
                  </a:cubicBezTo>
                  <a:cubicBezTo>
                    <a:pt x="84" y="3726"/>
                    <a:pt x="92" y="3726"/>
                    <a:pt x="100" y="3726"/>
                  </a:cubicBezTo>
                  <a:cubicBezTo>
                    <a:pt x="107" y="3726"/>
                    <a:pt x="115" y="3726"/>
                    <a:pt x="122" y="3724"/>
                  </a:cubicBezTo>
                  <a:cubicBezTo>
                    <a:pt x="124" y="3724"/>
                    <a:pt x="125" y="3724"/>
                    <a:pt x="127" y="3724"/>
                  </a:cubicBezTo>
                  <a:cubicBezTo>
                    <a:pt x="164" y="3724"/>
                    <a:pt x="199" y="3705"/>
                    <a:pt x="218" y="3672"/>
                  </a:cubicBezTo>
                  <a:lnTo>
                    <a:pt x="1876" y="154"/>
                  </a:lnTo>
                  <a:cubicBezTo>
                    <a:pt x="1902" y="100"/>
                    <a:pt x="1879" y="36"/>
                    <a:pt x="1826" y="11"/>
                  </a:cubicBezTo>
                  <a:cubicBezTo>
                    <a:pt x="1811" y="4"/>
                    <a:pt x="1796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4664375" y="656725"/>
              <a:ext cx="218350" cy="174750"/>
            </a:xfrm>
            <a:custGeom>
              <a:avLst/>
              <a:gdLst/>
              <a:ahLst/>
              <a:cxnLst/>
              <a:rect l="l" t="t" r="r" b="b"/>
              <a:pathLst>
                <a:path w="8734" h="6990" extrusionOk="0">
                  <a:moveTo>
                    <a:pt x="700" y="209"/>
                  </a:moveTo>
                  <a:lnTo>
                    <a:pt x="8047" y="214"/>
                  </a:lnTo>
                  <a:cubicBezTo>
                    <a:pt x="8313" y="214"/>
                    <a:pt x="8531" y="431"/>
                    <a:pt x="8531" y="697"/>
                  </a:cubicBezTo>
                  <a:lnTo>
                    <a:pt x="8531" y="6296"/>
                  </a:lnTo>
                  <a:cubicBezTo>
                    <a:pt x="8531" y="6564"/>
                    <a:pt x="8313" y="6780"/>
                    <a:pt x="8047" y="6780"/>
                  </a:cubicBezTo>
                  <a:lnTo>
                    <a:pt x="711" y="6780"/>
                  </a:lnTo>
                  <a:cubicBezTo>
                    <a:pt x="443" y="6780"/>
                    <a:pt x="227" y="6564"/>
                    <a:pt x="227" y="6296"/>
                  </a:cubicBezTo>
                  <a:lnTo>
                    <a:pt x="227" y="697"/>
                  </a:lnTo>
                  <a:cubicBezTo>
                    <a:pt x="224" y="434"/>
                    <a:pt x="435" y="215"/>
                    <a:pt x="700" y="209"/>
                  </a:cubicBezTo>
                  <a:close/>
                  <a:moveTo>
                    <a:pt x="696" y="1"/>
                  </a:moveTo>
                  <a:cubicBezTo>
                    <a:pt x="312" y="2"/>
                    <a:pt x="1" y="313"/>
                    <a:pt x="2" y="697"/>
                  </a:cubicBezTo>
                  <a:lnTo>
                    <a:pt x="2" y="6291"/>
                  </a:lnTo>
                  <a:cubicBezTo>
                    <a:pt x="2" y="6677"/>
                    <a:pt x="315" y="6990"/>
                    <a:pt x="700" y="6990"/>
                  </a:cubicBezTo>
                  <a:lnTo>
                    <a:pt x="8036" y="6990"/>
                  </a:lnTo>
                  <a:lnTo>
                    <a:pt x="8036" y="6988"/>
                  </a:lnTo>
                  <a:cubicBezTo>
                    <a:pt x="8419" y="6988"/>
                    <a:pt x="8730" y="6678"/>
                    <a:pt x="8733" y="6296"/>
                  </a:cubicBezTo>
                  <a:lnTo>
                    <a:pt x="8733" y="697"/>
                  </a:lnTo>
                  <a:cubicBezTo>
                    <a:pt x="8733" y="313"/>
                    <a:pt x="8421" y="1"/>
                    <a:pt x="80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433975" y="743450"/>
              <a:ext cx="296550" cy="272700"/>
            </a:xfrm>
            <a:custGeom>
              <a:avLst/>
              <a:gdLst/>
              <a:ahLst/>
              <a:cxnLst/>
              <a:rect l="l" t="t" r="r" b="b"/>
              <a:pathLst>
                <a:path w="11862" h="10908" extrusionOk="0">
                  <a:moveTo>
                    <a:pt x="699" y="215"/>
                  </a:moveTo>
                  <a:lnTo>
                    <a:pt x="11164" y="217"/>
                  </a:lnTo>
                  <a:cubicBezTo>
                    <a:pt x="11431" y="217"/>
                    <a:pt x="11648" y="434"/>
                    <a:pt x="11648" y="701"/>
                  </a:cubicBezTo>
                  <a:lnTo>
                    <a:pt x="11648" y="10207"/>
                  </a:lnTo>
                  <a:cubicBezTo>
                    <a:pt x="11648" y="10475"/>
                    <a:pt x="11431" y="10691"/>
                    <a:pt x="11164" y="10691"/>
                  </a:cubicBezTo>
                  <a:lnTo>
                    <a:pt x="699" y="10691"/>
                  </a:lnTo>
                  <a:cubicBezTo>
                    <a:pt x="432" y="10691"/>
                    <a:pt x="215" y="10475"/>
                    <a:pt x="215" y="10207"/>
                  </a:cubicBezTo>
                  <a:lnTo>
                    <a:pt x="215" y="699"/>
                  </a:lnTo>
                  <a:cubicBezTo>
                    <a:pt x="215" y="431"/>
                    <a:pt x="432" y="215"/>
                    <a:pt x="699" y="215"/>
                  </a:cubicBezTo>
                  <a:close/>
                  <a:moveTo>
                    <a:pt x="697" y="1"/>
                  </a:moveTo>
                  <a:cubicBezTo>
                    <a:pt x="311" y="2"/>
                    <a:pt x="0" y="315"/>
                    <a:pt x="2" y="701"/>
                  </a:cubicBezTo>
                  <a:lnTo>
                    <a:pt x="2" y="10210"/>
                  </a:lnTo>
                  <a:cubicBezTo>
                    <a:pt x="2" y="10595"/>
                    <a:pt x="314" y="10907"/>
                    <a:pt x="699" y="10907"/>
                  </a:cubicBezTo>
                  <a:lnTo>
                    <a:pt x="11167" y="10907"/>
                  </a:lnTo>
                  <a:cubicBezTo>
                    <a:pt x="11551" y="10904"/>
                    <a:pt x="11861" y="10592"/>
                    <a:pt x="11861" y="10207"/>
                  </a:cubicBezTo>
                  <a:lnTo>
                    <a:pt x="11861" y="699"/>
                  </a:lnTo>
                  <a:cubicBezTo>
                    <a:pt x="11860" y="313"/>
                    <a:pt x="11548" y="2"/>
                    <a:pt x="1116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371875" y="1254050"/>
              <a:ext cx="292750" cy="157625"/>
            </a:xfrm>
            <a:custGeom>
              <a:avLst/>
              <a:gdLst/>
              <a:ahLst/>
              <a:cxnLst/>
              <a:rect l="l" t="t" r="r" b="b"/>
              <a:pathLst>
                <a:path w="11710" h="6305" extrusionOk="0">
                  <a:moveTo>
                    <a:pt x="1" y="1"/>
                  </a:moveTo>
                  <a:lnTo>
                    <a:pt x="1" y="6305"/>
                  </a:lnTo>
                  <a:lnTo>
                    <a:pt x="11710" y="6305"/>
                  </a:lnTo>
                  <a:lnTo>
                    <a:pt x="1171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369225" y="1251375"/>
              <a:ext cx="298150" cy="162950"/>
            </a:xfrm>
            <a:custGeom>
              <a:avLst/>
              <a:gdLst/>
              <a:ahLst/>
              <a:cxnLst/>
              <a:rect l="l" t="t" r="r" b="b"/>
              <a:pathLst>
                <a:path w="11926" h="6518" extrusionOk="0">
                  <a:moveTo>
                    <a:pt x="11713" y="215"/>
                  </a:moveTo>
                  <a:lnTo>
                    <a:pt x="11713" y="6305"/>
                  </a:lnTo>
                  <a:lnTo>
                    <a:pt x="218" y="6305"/>
                  </a:lnTo>
                  <a:lnTo>
                    <a:pt x="214" y="215"/>
                  </a:lnTo>
                  <a:close/>
                  <a:moveTo>
                    <a:pt x="108" y="0"/>
                  </a:moveTo>
                  <a:cubicBezTo>
                    <a:pt x="49" y="0"/>
                    <a:pt x="1" y="49"/>
                    <a:pt x="1" y="108"/>
                  </a:cubicBezTo>
                  <a:lnTo>
                    <a:pt x="1" y="6412"/>
                  </a:lnTo>
                  <a:cubicBezTo>
                    <a:pt x="1" y="6470"/>
                    <a:pt x="49" y="6517"/>
                    <a:pt x="108" y="6517"/>
                  </a:cubicBezTo>
                  <a:lnTo>
                    <a:pt x="11820" y="6517"/>
                  </a:lnTo>
                  <a:cubicBezTo>
                    <a:pt x="11878" y="6517"/>
                    <a:pt x="11926" y="6470"/>
                    <a:pt x="11926" y="6412"/>
                  </a:cubicBezTo>
                  <a:lnTo>
                    <a:pt x="11926" y="108"/>
                  </a:lnTo>
                  <a:cubicBezTo>
                    <a:pt x="11926" y="49"/>
                    <a:pt x="11878" y="0"/>
                    <a:pt x="11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4371875" y="1383300"/>
              <a:ext cx="292750" cy="28375"/>
            </a:xfrm>
            <a:custGeom>
              <a:avLst/>
              <a:gdLst/>
              <a:ahLst/>
              <a:cxnLst/>
              <a:rect l="l" t="t" r="r" b="b"/>
              <a:pathLst>
                <a:path w="11710" h="1135" extrusionOk="0">
                  <a:moveTo>
                    <a:pt x="1" y="0"/>
                  </a:moveTo>
                  <a:lnTo>
                    <a:pt x="1" y="1135"/>
                  </a:lnTo>
                  <a:lnTo>
                    <a:pt x="11710" y="1135"/>
                  </a:lnTo>
                  <a:lnTo>
                    <a:pt x="11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4369225" y="1380575"/>
              <a:ext cx="298200" cy="33750"/>
            </a:xfrm>
            <a:custGeom>
              <a:avLst/>
              <a:gdLst/>
              <a:ahLst/>
              <a:cxnLst/>
              <a:rect l="l" t="t" r="r" b="b"/>
              <a:pathLst>
                <a:path w="11928" h="1350" extrusionOk="0">
                  <a:moveTo>
                    <a:pt x="11713" y="215"/>
                  </a:moveTo>
                  <a:lnTo>
                    <a:pt x="11713" y="1137"/>
                  </a:lnTo>
                  <a:lnTo>
                    <a:pt x="218" y="1137"/>
                  </a:lnTo>
                  <a:lnTo>
                    <a:pt x="214" y="215"/>
                  </a:lnTo>
                  <a:close/>
                  <a:moveTo>
                    <a:pt x="108" y="0"/>
                  </a:moveTo>
                  <a:cubicBezTo>
                    <a:pt x="49" y="0"/>
                    <a:pt x="1" y="48"/>
                    <a:pt x="1" y="106"/>
                  </a:cubicBezTo>
                  <a:lnTo>
                    <a:pt x="1" y="1244"/>
                  </a:lnTo>
                  <a:cubicBezTo>
                    <a:pt x="1" y="1302"/>
                    <a:pt x="49" y="1349"/>
                    <a:pt x="108" y="1349"/>
                  </a:cubicBezTo>
                  <a:lnTo>
                    <a:pt x="11822" y="1349"/>
                  </a:lnTo>
                  <a:cubicBezTo>
                    <a:pt x="11881" y="1349"/>
                    <a:pt x="11927" y="1300"/>
                    <a:pt x="11926" y="1241"/>
                  </a:cubicBezTo>
                  <a:lnTo>
                    <a:pt x="11926" y="106"/>
                  </a:lnTo>
                  <a:cubicBezTo>
                    <a:pt x="11926" y="48"/>
                    <a:pt x="11878" y="0"/>
                    <a:pt x="11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466350" y="1273375"/>
              <a:ext cx="103850" cy="94600"/>
            </a:xfrm>
            <a:custGeom>
              <a:avLst/>
              <a:gdLst/>
              <a:ahLst/>
              <a:cxnLst/>
              <a:rect l="l" t="t" r="r" b="b"/>
              <a:pathLst>
                <a:path w="4154" h="3784" extrusionOk="0">
                  <a:moveTo>
                    <a:pt x="2077" y="0"/>
                  </a:moveTo>
                  <a:cubicBezTo>
                    <a:pt x="1593" y="0"/>
                    <a:pt x="1108" y="185"/>
                    <a:pt x="739" y="554"/>
                  </a:cubicBezTo>
                  <a:cubicBezTo>
                    <a:pt x="1" y="1293"/>
                    <a:pt x="1" y="2490"/>
                    <a:pt x="739" y="3228"/>
                  </a:cubicBezTo>
                  <a:cubicBezTo>
                    <a:pt x="1108" y="3598"/>
                    <a:pt x="1593" y="3783"/>
                    <a:pt x="2077" y="3783"/>
                  </a:cubicBezTo>
                  <a:cubicBezTo>
                    <a:pt x="2561" y="3783"/>
                    <a:pt x="3045" y="3598"/>
                    <a:pt x="3415" y="3228"/>
                  </a:cubicBezTo>
                  <a:cubicBezTo>
                    <a:pt x="4153" y="2490"/>
                    <a:pt x="4153" y="1293"/>
                    <a:pt x="3415" y="554"/>
                  </a:cubicBezTo>
                  <a:cubicBezTo>
                    <a:pt x="3045" y="185"/>
                    <a:pt x="2561" y="0"/>
                    <a:pt x="2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4494825" y="1282925"/>
              <a:ext cx="62750" cy="72400"/>
            </a:xfrm>
            <a:custGeom>
              <a:avLst/>
              <a:gdLst/>
              <a:ahLst/>
              <a:cxnLst/>
              <a:rect l="l" t="t" r="r" b="b"/>
              <a:pathLst>
                <a:path w="2510" h="2896" extrusionOk="0">
                  <a:moveTo>
                    <a:pt x="1" y="1"/>
                  </a:moveTo>
                  <a:lnTo>
                    <a:pt x="1" y="2895"/>
                  </a:lnTo>
                  <a:lnTo>
                    <a:pt x="2509" y="1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5636975" y="715100"/>
              <a:ext cx="469450" cy="355425"/>
            </a:xfrm>
            <a:custGeom>
              <a:avLst/>
              <a:gdLst/>
              <a:ahLst/>
              <a:cxnLst/>
              <a:rect l="l" t="t" r="r" b="b"/>
              <a:pathLst>
                <a:path w="18778" h="14217" extrusionOk="0">
                  <a:moveTo>
                    <a:pt x="18178" y="222"/>
                  </a:moveTo>
                  <a:cubicBezTo>
                    <a:pt x="18392" y="224"/>
                    <a:pt x="18565" y="398"/>
                    <a:pt x="18563" y="612"/>
                  </a:cubicBezTo>
                  <a:lnTo>
                    <a:pt x="18563" y="13621"/>
                  </a:lnTo>
                  <a:lnTo>
                    <a:pt x="18563" y="13624"/>
                  </a:lnTo>
                  <a:cubicBezTo>
                    <a:pt x="18563" y="13838"/>
                    <a:pt x="18391" y="14011"/>
                    <a:pt x="18176" y="14011"/>
                  </a:cubicBezTo>
                  <a:lnTo>
                    <a:pt x="601" y="14011"/>
                  </a:lnTo>
                  <a:cubicBezTo>
                    <a:pt x="387" y="14011"/>
                    <a:pt x="214" y="13835"/>
                    <a:pt x="214" y="13621"/>
                  </a:cubicBezTo>
                  <a:lnTo>
                    <a:pt x="214" y="612"/>
                  </a:lnTo>
                  <a:cubicBezTo>
                    <a:pt x="214" y="398"/>
                    <a:pt x="387" y="224"/>
                    <a:pt x="601" y="222"/>
                  </a:cubicBezTo>
                  <a:close/>
                  <a:moveTo>
                    <a:pt x="601" y="0"/>
                  </a:moveTo>
                  <a:cubicBezTo>
                    <a:pt x="269" y="2"/>
                    <a:pt x="1" y="271"/>
                    <a:pt x="1" y="605"/>
                  </a:cubicBezTo>
                  <a:lnTo>
                    <a:pt x="1" y="13612"/>
                  </a:lnTo>
                  <a:cubicBezTo>
                    <a:pt x="1" y="13946"/>
                    <a:pt x="269" y="14215"/>
                    <a:pt x="601" y="14217"/>
                  </a:cubicBezTo>
                  <a:lnTo>
                    <a:pt x="18176" y="14217"/>
                  </a:lnTo>
                  <a:cubicBezTo>
                    <a:pt x="18508" y="14215"/>
                    <a:pt x="18778" y="13946"/>
                    <a:pt x="18778" y="13612"/>
                  </a:cubicBezTo>
                  <a:lnTo>
                    <a:pt x="18778" y="605"/>
                  </a:lnTo>
                  <a:cubicBezTo>
                    <a:pt x="18778" y="271"/>
                    <a:pt x="18508" y="2"/>
                    <a:pt x="1817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5661175" y="1033725"/>
              <a:ext cx="435775" cy="2675"/>
            </a:xfrm>
            <a:custGeom>
              <a:avLst/>
              <a:gdLst/>
              <a:ahLst/>
              <a:cxnLst/>
              <a:rect l="l" t="t" r="r" b="b"/>
              <a:pathLst>
                <a:path w="17431" h="107" extrusionOk="0">
                  <a:moveTo>
                    <a:pt x="1" y="1"/>
                  </a:moveTo>
                  <a:lnTo>
                    <a:pt x="1" y="106"/>
                  </a:lnTo>
                  <a:lnTo>
                    <a:pt x="17430" y="106"/>
                  </a:lnTo>
                  <a:lnTo>
                    <a:pt x="1743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5659850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0" y="1"/>
                  </a:moveTo>
                  <a:lnTo>
                    <a:pt x="0" y="260"/>
                  </a:lnTo>
                  <a:lnTo>
                    <a:pt x="107" y="260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5688875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08" y="2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5717900" y="1035025"/>
              <a:ext cx="2675" cy="6500"/>
            </a:xfrm>
            <a:custGeom>
              <a:avLst/>
              <a:gdLst/>
              <a:ahLst/>
              <a:cxnLst/>
              <a:rect l="l" t="t" r="r" b="b"/>
              <a:pathLst>
                <a:path w="107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07" y="260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746950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0" y="1"/>
                  </a:moveTo>
                  <a:lnTo>
                    <a:pt x="0" y="260"/>
                  </a:lnTo>
                  <a:lnTo>
                    <a:pt x="107" y="260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776025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0" y="1"/>
                  </a:moveTo>
                  <a:lnTo>
                    <a:pt x="0" y="260"/>
                  </a:lnTo>
                  <a:lnTo>
                    <a:pt x="107" y="260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5805050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0" y="1"/>
                  </a:moveTo>
                  <a:lnTo>
                    <a:pt x="0" y="260"/>
                  </a:lnTo>
                  <a:lnTo>
                    <a:pt x="108" y="2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5834125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0" y="1"/>
                  </a:moveTo>
                  <a:lnTo>
                    <a:pt x="0" y="260"/>
                  </a:lnTo>
                  <a:lnTo>
                    <a:pt x="108" y="2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5863200" y="1035025"/>
              <a:ext cx="2650" cy="6500"/>
            </a:xfrm>
            <a:custGeom>
              <a:avLst/>
              <a:gdLst/>
              <a:ahLst/>
              <a:cxnLst/>
              <a:rect l="l" t="t" r="r" b="b"/>
              <a:pathLst>
                <a:path w="106" h="260" extrusionOk="0">
                  <a:moveTo>
                    <a:pt x="0" y="1"/>
                  </a:moveTo>
                  <a:lnTo>
                    <a:pt x="0" y="260"/>
                  </a:lnTo>
                  <a:lnTo>
                    <a:pt x="106" y="260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5892225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08" y="2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5921300" y="1035025"/>
              <a:ext cx="2675" cy="6500"/>
            </a:xfrm>
            <a:custGeom>
              <a:avLst/>
              <a:gdLst/>
              <a:ahLst/>
              <a:cxnLst/>
              <a:rect l="l" t="t" r="r" b="b"/>
              <a:pathLst>
                <a:path w="107" h="260" extrusionOk="0">
                  <a:moveTo>
                    <a:pt x="0" y="1"/>
                  </a:moveTo>
                  <a:lnTo>
                    <a:pt x="0" y="260"/>
                  </a:lnTo>
                  <a:lnTo>
                    <a:pt x="106" y="260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5950325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08" y="2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5979400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08" y="2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6008400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08" y="2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6037475" y="1035025"/>
              <a:ext cx="2675" cy="6500"/>
            </a:xfrm>
            <a:custGeom>
              <a:avLst/>
              <a:gdLst/>
              <a:ahLst/>
              <a:cxnLst/>
              <a:rect l="l" t="t" r="r" b="b"/>
              <a:pathLst>
                <a:path w="107" h="260" extrusionOk="0">
                  <a:moveTo>
                    <a:pt x="0" y="1"/>
                  </a:moveTo>
                  <a:lnTo>
                    <a:pt x="0" y="260"/>
                  </a:lnTo>
                  <a:lnTo>
                    <a:pt x="106" y="260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6066500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08" y="2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6095575" y="1035025"/>
              <a:ext cx="2675" cy="6500"/>
            </a:xfrm>
            <a:custGeom>
              <a:avLst/>
              <a:gdLst/>
              <a:ahLst/>
              <a:cxnLst/>
              <a:rect l="l" t="t" r="r" b="b"/>
              <a:pathLst>
                <a:path w="107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06" y="260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5675650" y="748625"/>
              <a:ext cx="406775" cy="281225"/>
            </a:xfrm>
            <a:custGeom>
              <a:avLst/>
              <a:gdLst/>
              <a:ahLst/>
              <a:cxnLst/>
              <a:rect l="l" t="t" r="r" b="b"/>
              <a:pathLst>
                <a:path w="16271" h="11249" extrusionOk="0">
                  <a:moveTo>
                    <a:pt x="13957" y="1"/>
                  </a:moveTo>
                  <a:cubicBezTo>
                    <a:pt x="13888" y="1"/>
                    <a:pt x="13833" y="56"/>
                    <a:pt x="13833" y="124"/>
                  </a:cubicBezTo>
                  <a:lnTo>
                    <a:pt x="12792" y="8181"/>
                  </a:lnTo>
                  <a:cubicBezTo>
                    <a:pt x="12786" y="8221"/>
                    <a:pt x="12767" y="8257"/>
                    <a:pt x="12737" y="8282"/>
                  </a:cubicBezTo>
                  <a:lnTo>
                    <a:pt x="11735" y="9058"/>
                  </a:lnTo>
                  <a:cubicBezTo>
                    <a:pt x="11714" y="9074"/>
                    <a:pt x="11689" y="9081"/>
                    <a:pt x="11664" y="9081"/>
                  </a:cubicBezTo>
                  <a:cubicBezTo>
                    <a:pt x="11629" y="9081"/>
                    <a:pt x="11594" y="9066"/>
                    <a:pt x="11570" y="9036"/>
                  </a:cubicBezTo>
                  <a:cubicBezTo>
                    <a:pt x="11564" y="9027"/>
                    <a:pt x="11560" y="9019"/>
                    <a:pt x="11555" y="9009"/>
                  </a:cubicBezTo>
                  <a:lnTo>
                    <a:pt x="10544" y="6924"/>
                  </a:lnTo>
                  <a:cubicBezTo>
                    <a:pt x="10528" y="6878"/>
                    <a:pt x="10483" y="6849"/>
                    <a:pt x="10436" y="6849"/>
                  </a:cubicBezTo>
                  <a:cubicBezTo>
                    <a:pt x="10423" y="6849"/>
                    <a:pt x="10410" y="6851"/>
                    <a:pt x="10397" y="6856"/>
                  </a:cubicBezTo>
                  <a:cubicBezTo>
                    <a:pt x="10374" y="6863"/>
                    <a:pt x="10355" y="6878"/>
                    <a:pt x="10342" y="6898"/>
                  </a:cubicBezTo>
                  <a:lnTo>
                    <a:pt x="9298" y="8247"/>
                  </a:lnTo>
                  <a:lnTo>
                    <a:pt x="8135" y="9738"/>
                  </a:lnTo>
                  <a:lnTo>
                    <a:pt x="6975" y="8247"/>
                  </a:lnTo>
                  <a:lnTo>
                    <a:pt x="5949" y="6926"/>
                  </a:lnTo>
                  <a:cubicBezTo>
                    <a:pt x="5927" y="6892"/>
                    <a:pt x="5889" y="6874"/>
                    <a:pt x="5851" y="6874"/>
                  </a:cubicBezTo>
                  <a:cubicBezTo>
                    <a:pt x="5829" y="6874"/>
                    <a:pt x="5807" y="6880"/>
                    <a:pt x="5787" y="6893"/>
                  </a:cubicBezTo>
                  <a:cubicBezTo>
                    <a:pt x="5760" y="6912"/>
                    <a:pt x="5741" y="6941"/>
                    <a:pt x="5736" y="6973"/>
                  </a:cubicBezTo>
                  <a:lnTo>
                    <a:pt x="4646" y="10344"/>
                  </a:lnTo>
                  <a:lnTo>
                    <a:pt x="3492" y="4337"/>
                  </a:lnTo>
                  <a:lnTo>
                    <a:pt x="2331" y="10947"/>
                  </a:lnTo>
                  <a:lnTo>
                    <a:pt x="1168" y="10048"/>
                  </a:lnTo>
                  <a:lnTo>
                    <a:pt x="250" y="7435"/>
                  </a:lnTo>
                  <a:cubicBezTo>
                    <a:pt x="230" y="7385"/>
                    <a:pt x="182" y="7354"/>
                    <a:pt x="131" y="7354"/>
                  </a:cubicBezTo>
                  <a:cubicBezTo>
                    <a:pt x="117" y="7354"/>
                    <a:pt x="102" y="7357"/>
                    <a:pt x="87" y="7362"/>
                  </a:cubicBezTo>
                  <a:cubicBezTo>
                    <a:pt x="34" y="7381"/>
                    <a:pt x="1" y="7435"/>
                    <a:pt x="5" y="7492"/>
                  </a:cubicBezTo>
                  <a:lnTo>
                    <a:pt x="2" y="11248"/>
                  </a:lnTo>
                  <a:lnTo>
                    <a:pt x="16271" y="11248"/>
                  </a:lnTo>
                  <a:lnTo>
                    <a:pt x="16271" y="9000"/>
                  </a:lnTo>
                  <a:lnTo>
                    <a:pt x="15120" y="6774"/>
                  </a:lnTo>
                  <a:cubicBezTo>
                    <a:pt x="15112" y="6759"/>
                    <a:pt x="15106" y="6743"/>
                    <a:pt x="15105" y="6725"/>
                  </a:cubicBezTo>
                  <a:lnTo>
                    <a:pt x="14080" y="124"/>
                  </a:lnTo>
                  <a:cubicBezTo>
                    <a:pt x="14080" y="56"/>
                    <a:pt x="14025" y="1"/>
                    <a:pt x="139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5672875" y="746175"/>
              <a:ext cx="412225" cy="286350"/>
            </a:xfrm>
            <a:custGeom>
              <a:avLst/>
              <a:gdLst/>
              <a:ahLst/>
              <a:cxnLst/>
              <a:rect l="l" t="t" r="r" b="b"/>
              <a:pathLst>
                <a:path w="16489" h="11454" extrusionOk="0">
                  <a:moveTo>
                    <a:pt x="239" y="7551"/>
                  </a:moveTo>
                  <a:cubicBezTo>
                    <a:pt x="253" y="7551"/>
                    <a:pt x="253" y="7570"/>
                    <a:pt x="253" y="7570"/>
                  </a:cubicBezTo>
                  <a:lnTo>
                    <a:pt x="1185" y="10212"/>
                  </a:lnTo>
                  <a:lnTo>
                    <a:pt x="2510" y="11239"/>
                  </a:lnTo>
                  <a:lnTo>
                    <a:pt x="219" y="11239"/>
                  </a:lnTo>
                  <a:lnTo>
                    <a:pt x="219" y="7590"/>
                  </a:lnTo>
                  <a:cubicBezTo>
                    <a:pt x="219" y="7563"/>
                    <a:pt x="224" y="7551"/>
                    <a:pt x="239" y="7551"/>
                  </a:cubicBezTo>
                  <a:close/>
                  <a:moveTo>
                    <a:pt x="14068" y="209"/>
                  </a:moveTo>
                  <a:cubicBezTo>
                    <a:pt x="14087" y="209"/>
                    <a:pt x="14087" y="222"/>
                    <a:pt x="14087" y="237"/>
                  </a:cubicBezTo>
                  <a:lnTo>
                    <a:pt x="15110" y="6850"/>
                  </a:lnTo>
                  <a:cubicBezTo>
                    <a:pt x="15114" y="6876"/>
                    <a:pt x="15123" y="6905"/>
                    <a:pt x="15137" y="6930"/>
                  </a:cubicBezTo>
                  <a:lnTo>
                    <a:pt x="16274" y="9125"/>
                  </a:lnTo>
                  <a:lnTo>
                    <a:pt x="16274" y="11239"/>
                  </a:lnTo>
                  <a:lnTo>
                    <a:pt x="2512" y="11239"/>
                  </a:lnTo>
                  <a:lnTo>
                    <a:pt x="3603" y="5024"/>
                  </a:lnTo>
                  <a:lnTo>
                    <a:pt x="4735" y="10876"/>
                  </a:lnTo>
                  <a:lnTo>
                    <a:pt x="5952" y="7107"/>
                  </a:lnTo>
                  <a:cubicBezTo>
                    <a:pt x="5957" y="7094"/>
                    <a:pt x="5963" y="7094"/>
                    <a:pt x="5977" y="7094"/>
                  </a:cubicBezTo>
                  <a:lnTo>
                    <a:pt x="8246" y="10023"/>
                  </a:lnTo>
                  <a:lnTo>
                    <a:pt x="10539" y="7064"/>
                  </a:lnTo>
                  <a:lnTo>
                    <a:pt x="10453" y="6999"/>
                  </a:lnTo>
                  <a:lnTo>
                    <a:pt x="10560" y="7071"/>
                  </a:lnTo>
                  <a:lnTo>
                    <a:pt x="11571" y="9157"/>
                  </a:lnTo>
                  <a:cubicBezTo>
                    <a:pt x="11601" y="9220"/>
                    <a:pt x="11657" y="9268"/>
                    <a:pt x="11726" y="9284"/>
                  </a:cubicBezTo>
                  <a:cubicBezTo>
                    <a:pt x="11743" y="9288"/>
                    <a:pt x="11761" y="9291"/>
                    <a:pt x="11778" y="9291"/>
                  </a:cubicBezTo>
                  <a:cubicBezTo>
                    <a:pt x="11827" y="9291"/>
                    <a:pt x="11874" y="9274"/>
                    <a:pt x="11912" y="9244"/>
                  </a:cubicBezTo>
                  <a:lnTo>
                    <a:pt x="12914" y="8468"/>
                  </a:lnTo>
                  <a:cubicBezTo>
                    <a:pt x="12966" y="8425"/>
                    <a:pt x="13000" y="8364"/>
                    <a:pt x="13009" y="8297"/>
                  </a:cubicBezTo>
                  <a:lnTo>
                    <a:pt x="14050" y="240"/>
                  </a:lnTo>
                  <a:cubicBezTo>
                    <a:pt x="14053" y="209"/>
                    <a:pt x="14048" y="209"/>
                    <a:pt x="14068" y="209"/>
                  </a:cubicBezTo>
                  <a:close/>
                  <a:moveTo>
                    <a:pt x="14068" y="1"/>
                  </a:moveTo>
                  <a:cubicBezTo>
                    <a:pt x="13949" y="5"/>
                    <a:pt x="13852" y="96"/>
                    <a:pt x="13840" y="215"/>
                  </a:cubicBezTo>
                  <a:lnTo>
                    <a:pt x="12813" y="8264"/>
                  </a:lnTo>
                  <a:cubicBezTo>
                    <a:pt x="12811" y="8275"/>
                    <a:pt x="12807" y="8285"/>
                    <a:pt x="12799" y="8292"/>
                  </a:cubicBezTo>
                  <a:lnTo>
                    <a:pt x="11794" y="9071"/>
                  </a:lnTo>
                  <a:lnTo>
                    <a:pt x="11861" y="9154"/>
                  </a:lnTo>
                  <a:lnTo>
                    <a:pt x="11861" y="9154"/>
                  </a:lnTo>
                  <a:lnTo>
                    <a:pt x="11778" y="9058"/>
                  </a:lnTo>
                  <a:lnTo>
                    <a:pt x="10767" y="6972"/>
                  </a:lnTo>
                  <a:cubicBezTo>
                    <a:pt x="10732" y="6900"/>
                    <a:pt x="10664" y="6850"/>
                    <a:pt x="10585" y="6841"/>
                  </a:cubicBezTo>
                  <a:cubicBezTo>
                    <a:pt x="10578" y="6840"/>
                    <a:pt x="10571" y="6840"/>
                    <a:pt x="10563" y="6840"/>
                  </a:cubicBezTo>
                  <a:cubicBezTo>
                    <a:pt x="10494" y="6840"/>
                    <a:pt x="10427" y="6872"/>
                    <a:pt x="10386" y="6927"/>
                  </a:cubicBezTo>
                  <a:lnTo>
                    <a:pt x="8252" y="9668"/>
                  </a:lnTo>
                  <a:lnTo>
                    <a:pt x="6153" y="6955"/>
                  </a:lnTo>
                  <a:cubicBezTo>
                    <a:pt x="6112" y="6899"/>
                    <a:pt x="6047" y="6866"/>
                    <a:pt x="5979" y="6866"/>
                  </a:cubicBezTo>
                  <a:cubicBezTo>
                    <a:pt x="5965" y="6866"/>
                    <a:pt x="5952" y="6868"/>
                    <a:pt x="5938" y="6870"/>
                  </a:cubicBezTo>
                  <a:cubicBezTo>
                    <a:pt x="5853" y="6887"/>
                    <a:pt x="5783" y="6951"/>
                    <a:pt x="5758" y="7034"/>
                  </a:cubicBezTo>
                  <a:lnTo>
                    <a:pt x="4796" y="10020"/>
                  </a:lnTo>
                  <a:lnTo>
                    <a:pt x="3603" y="3848"/>
                  </a:lnTo>
                  <a:lnTo>
                    <a:pt x="2362" y="10853"/>
                  </a:lnTo>
                  <a:lnTo>
                    <a:pt x="1364" y="10082"/>
                  </a:lnTo>
                  <a:lnTo>
                    <a:pt x="456" y="7499"/>
                  </a:lnTo>
                  <a:cubicBezTo>
                    <a:pt x="427" y="7402"/>
                    <a:pt x="337" y="7338"/>
                    <a:pt x="239" y="7338"/>
                  </a:cubicBezTo>
                  <a:cubicBezTo>
                    <a:pt x="227" y="7338"/>
                    <a:pt x="215" y="7339"/>
                    <a:pt x="203" y="7341"/>
                  </a:cubicBezTo>
                  <a:cubicBezTo>
                    <a:pt x="84" y="7365"/>
                    <a:pt x="0" y="7470"/>
                    <a:pt x="6" y="7591"/>
                  </a:cubicBezTo>
                  <a:lnTo>
                    <a:pt x="6" y="11453"/>
                  </a:lnTo>
                  <a:lnTo>
                    <a:pt x="16489" y="11453"/>
                  </a:lnTo>
                  <a:lnTo>
                    <a:pt x="16489" y="9082"/>
                  </a:lnTo>
                  <a:lnTo>
                    <a:pt x="15320" y="6815"/>
                  </a:lnTo>
                  <a:lnTo>
                    <a:pt x="14298" y="215"/>
                  </a:lnTo>
                  <a:cubicBezTo>
                    <a:pt x="14288" y="94"/>
                    <a:pt x="14188" y="2"/>
                    <a:pt x="1406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5675650" y="788050"/>
              <a:ext cx="406850" cy="241900"/>
            </a:xfrm>
            <a:custGeom>
              <a:avLst/>
              <a:gdLst/>
              <a:ahLst/>
              <a:cxnLst/>
              <a:rect l="l" t="t" r="r" b="b"/>
              <a:pathLst>
                <a:path w="16274" h="9676" extrusionOk="0">
                  <a:moveTo>
                    <a:pt x="2316" y="0"/>
                  </a:moveTo>
                  <a:cubicBezTo>
                    <a:pt x="2256" y="0"/>
                    <a:pt x="2203" y="42"/>
                    <a:pt x="2191" y="103"/>
                  </a:cubicBezTo>
                  <a:lnTo>
                    <a:pt x="1168" y="5779"/>
                  </a:lnTo>
                  <a:cubicBezTo>
                    <a:pt x="1165" y="5794"/>
                    <a:pt x="1159" y="5809"/>
                    <a:pt x="1150" y="5822"/>
                  </a:cubicBezTo>
                  <a:lnTo>
                    <a:pt x="1" y="7742"/>
                  </a:lnTo>
                  <a:lnTo>
                    <a:pt x="1" y="9676"/>
                  </a:lnTo>
                  <a:lnTo>
                    <a:pt x="16271" y="9676"/>
                  </a:lnTo>
                  <a:lnTo>
                    <a:pt x="16273" y="6434"/>
                  </a:lnTo>
                  <a:cubicBezTo>
                    <a:pt x="16273" y="6382"/>
                    <a:pt x="16242" y="6334"/>
                    <a:pt x="16193" y="6315"/>
                  </a:cubicBezTo>
                  <a:cubicBezTo>
                    <a:pt x="16178" y="6309"/>
                    <a:pt x="16163" y="6307"/>
                    <a:pt x="16147" y="6307"/>
                  </a:cubicBezTo>
                  <a:cubicBezTo>
                    <a:pt x="16097" y="6307"/>
                    <a:pt x="16049" y="6337"/>
                    <a:pt x="16029" y="6387"/>
                  </a:cubicBezTo>
                  <a:lnTo>
                    <a:pt x="15111" y="8633"/>
                  </a:lnTo>
                  <a:lnTo>
                    <a:pt x="13949" y="9406"/>
                  </a:lnTo>
                  <a:lnTo>
                    <a:pt x="12786" y="8891"/>
                  </a:lnTo>
                  <a:lnTo>
                    <a:pt x="11624" y="8891"/>
                  </a:lnTo>
                  <a:lnTo>
                    <a:pt x="10534" y="5991"/>
                  </a:lnTo>
                  <a:cubicBezTo>
                    <a:pt x="10528" y="5970"/>
                    <a:pt x="10514" y="5952"/>
                    <a:pt x="10498" y="5938"/>
                  </a:cubicBezTo>
                  <a:cubicBezTo>
                    <a:pt x="10474" y="5917"/>
                    <a:pt x="10445" y="5907"/>
                    <a:pt x="10416" y="5907"/>
                  </a:cubicBezTo>
                  <a:cubicBezTo>
                    <a:pt x="10381" y="5907"/>
                    <a:pt x="10346" y="5922"/>
                    <a:pt x="10321" y="5950"/>
                  </a:cubicBezTo>
                  <a:lnTo>
                    <a:pt x="9298" y="7086"/>
                  </a:lnTo>
                  <a:lnTo>
                    <a:pt x="8135" y="8365"/>
                  </a:lnTo>
                  <a:lnTo>
                    <a:pt x="6975" y="7086"/>
                  </a:lnTo>
                  <a:lnTo>
                    <a:pt x="5928" y="5927"/>
                  </a:lnTo>
                  <a:cubicBezTo>
                    <a:pt x="5919" y="5916"/>
                    <a:pt x="5909" y="5909"/>
                    <a:pt x="5897" y="5901"/>
                  </a:cubicBezTo>
                  <a:cubicBezTo>
                    <a:pt x="5878" y="5890"/>
                    <a:pt x="5857" y="5885"/>
                    <a:pt x="5836" y="5885"/>
                  </a:cubicBezTo>
                  <a:cubicBezTo>
                    <a:pt x="5791" y="5885"/>
                    <a:pt x="5748" y="5909"/>
                    <a:pt x="5726" y="5950"/>
                  </a:cubicBezTo>
                  <a:lnTo>
                    <a:pt x="4716" y="7742"/>
                  </a:lnTo>
                  <a:cubicBezTo>
                    <a:pt x="4715" y="7745"/>
                    <a:pt x="4713" y="7746"/>
                    <a:pt x="4712" y="7749"/>
                  </a:cubicBezTo>
                  <a:cubicBezTo>
                    <a:pt x="4687" y="7786"/>
                    <a:pt x="4648" y="7805"/>
                    <a:pt x="4607" y="7805"/>
                  </a:cubicBezTo>
                  <a:cubicBezTo>
                    <a:pt x="4583" y="7805"/>
                    <a:pt x="4559" y="7798"/>
                    <a:pt x="4538" y="7785"/>
                  </a:cubicBezTo>
                  <a:lnTo>
                    <a:pt x="3536" y="7116"/>
                  </a:lnTo>
                  <a:cubicBezTo>
                    <a:pt x="3504" y="7098"/>
                    <a:pt x="3485" y="7067"/>
                    <a:pt x="3481" y="7031"/>
                  </a:cubicBezTo>
                  <a:lnTo>
                    <a:pt x="2440" y="103"/>
                  </a:lnTo>
                  <a:cubicBezTo>
                    <a:pt x="2429" y="51"/>
                    <a:pt x="2389" y="11"/>
                    <a:pt x="2339" y="2"/>
                  </a:cubicBezTo>
                  <a:cubicBezTo>
                    <a:pt x="2331" y="1"/>
                    <a:pt x="2324" y="0"/>
                    <a:pt x="231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5893225" y="762025"/>
              <a:ext cx="95425" cy="5350"/>
            </a:xfrm>
            <a:custGeom>
              <a:avLst/>
              <a:gdLst/>
              <a:ahLst/>
              <a:cxnLst/>
              <a:rect l="l" t="t" r="r" b="b"/>
              <a:pathLst>
                <a:path w="3817" h="214" extrusionOk="0">
                  <a:moveTo>
                    <a:pt x="108" y="1"/>
                  </a:moveTo>
                  <a:cubicBezTo>
                    <a:pt x="48" y="1"/>
                    <a:pt x="1" y="48"/>
                    <a:pt x="1" y="107"/>
                  </a:cubicBezTo>
                  <a:cubicBezTo>
                    <a:pt x="2" y="166"/>
                    <a:pt x="50" y="212"/>
                    <a:pt x="108" y="214"/>
                  </a:cubicBezTo>
                  <a:lnTo>
                    <a:pt x="3710" y="214"/>
                  </a:lnTo>
                  <a:cubicBezTo>
                    <a:pt x="3768" y="212"/>
                    <a:pt x="3815" y="166"/>
                    <a:pt x="3817" y="107"/>
                  </a:cubicBezTo>
                  <a:cubicBezTo>
                    <a:pt x="3817" y="48"/>
                    <a:pt x="3769" y="1"/>
                    <a:pt x="371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5893225" y="783100"/>
              <a:ext cx="95425" cy="5350"/>
            </a:xfrm>
            <a:custGeom>
              <a:avLst/>
              <a:gdLst/>
              <a:ahLst/>
              <a:cxnLst/>
              <a:rect l="l" t="t" r="r" b="b"/>
              <a:pathLst>
                <a:path w="3817" h="214" extrusionOk="0">
                  <a:moveTo>
                    <a:pt x="108" y="1"/>
                  </a:moveTo>
                  <a:cubicBezTo>
                    <a:pt x="48" y="1"/>
                    <a:pt x="1" y="48"/>
                    <a:pt x="1" y="106"/>
                  </a:cubicBezTo>
                  <a:cubicBezTo>
                    <a:pt x="2" y="164"/>
                    <a:pt x="50" y="212"/>
                    <a:pt x="108" y="213"/>
                  </a:cubicBezTo>
                  <a:lnTo>
                    <a:pt x="3710" y="213"/>
                  </a:lnTo>
                  <a:cubicBezTo>
                    <a:pt x="3768" y="212"/>
                    <a:pt x="3815" y="164"/>
                    <a:pt x="3817" y="106"/>
                  </a:cubicBezTo>
                  <a:cubicBezTo>
                    <a:pt x="3817" y="48"/>
                    <a:pt x="3769" y="1"/>
                    <a:pt x="371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5893225" y="804125"/>
              <a:ext cx="95425" cy="5400"/>
            </a:xfrm>
            <a:custGeom>
              <a:avLst/>
              <a:gdLst/>
              <a:ahLst/>
              <a:cxnLst/>
              <a:rect l="l" t="t" r="r" b="b"/>
              <a:pathLst>
                <a:path w="3817" h="216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6"/>
                    <a:pt x="50" y="215"/>
                    <a:pt x="108" y="215"/>
                  </a:cubicBezTo>
                  <a:lnTo>
                    <a:pt x="3710" y="215"/>
                  </a:lnTo>
                  <a:cubicBezTo>
                    <a:pt x="3769" y="215"/>
                    <a:pt x="3817" y="166"/>
                    <a:pt x="3817" y="108"/>
                  </a:cubicBezTo>
                  <a:cubicBezTo>
                    <a:pt x="3817" y="48"/>
                    <a:pt x="3769" y="1"/>
                    <a:pt x="371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5893225" y="825200"/>
              <a:ext cx="95425" cy="5350"/>
            </a:xfrm>
            <a:custGeom>
              <a:avLst/>
              <a:gdLst/>
              <a:ahLst/>
              <a:cxnLst/>
              <a:rect l="l" t="t" r="r" b="b"/>
              <a:pathLst>
                <a:path w="3817" h="214" extrusionOk="0">
                  <a:moveTo>
                    <a:pt x="108" y="1"/>
                  </a:moveTo>
                  <a:cubicBezTo>
                    <a:pt x="50" y="2"/>
                    <a:pt x="2" y="48"/>
                    <a:pt x="1" y="108"/>
                  </a:cubicBezTo>
                  <a:cubicBezTo>
                    <a:pt x="1" y="166"/>
                    <a:pt x="50" y="213"/>
                    <a:pt x="108" y="213"/>
                  </a:cubicBezTo>
                  <a:lnTo>
                    <a:pt x="3710" y="213"/>
                  </a:lnTo>
                  <a:cubicBezTo>
                    <a:pt x="3769" y="213"/>
                    <a:pt x="3817" y="166"/>
                    <a:pt x="3817" y="108"/>
                  </a:cubicBezTo>
                  <a:cubicBezTo>
                    <a:pt x="3815" y="48"/>
                    <a:pt x="3768" y="2"/>
                    <a:pt x="371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5893225" y="846300"/>
              <a:ext cx="95425" cy="5350"/>
            </a:xfrm>
            <a:custGeom>
              <a:avLst/>
              <a:gdLst/>
              <a:ahLst/>
              <a:cxnLst/>
              <a:rect l="l" t="t" r="r" b="b"/>
              <a:pathLst>
                <a:path w="3817" h="214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2" y="166"/>
                    <a:pt x="50" y="214"/>
                    <a:pt x="108" y="214"/>
                  </a:cubicBezTo>
                  <a:lnTo>
                    <a:pt x="3710" y="214"/>
                  </a:lnTo>
                  <a:cubicBezTo>
                    <a:pt x="3768" y="214"/>
                    <a:pt x="3815" y="166"/>
                    <a:pt x="3817" y="108"/>
                  </a:cubicBezTo>
                  <a:cubicBezTo>
                    <a:pt x="3817" y="48"/>
                    <a:pt x="3769" y="1"/>
                    <a:pt x="371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5893225" y="867375"/>
              <a:ext cx="95425" cy="5350"/>
            </a:xfrm>
            <a:custGeom>
              <a:avLst/>
              <a:gdLst/>
              <a:ahLst/>
              <a:cxnLst/>
              <a:rect l="l" t="t" r="r" b="b"/>
              <a:pathLst>
                <a:path w="3817" h="214" extrusionOk="0">
                  <a:moveTo>
                    <a:pt x="108" y="0"/>
                  </a:moveTo>
                  <a:cubicBezTo>
                    <a:pt x="48" y="0"/>
                    <a:pt x="1" y="48"/>
                    <a:pt x="1" y="108"/>
                  </a:cubicBezTo>
                  <a:cubicBezTo>
                    <a:pt x="1" y="166"/>
                    <a:pt x="50" y="213"/>
                    <a:pt x="108" y="213"/>
                  </a:cubicBezTo>
                  <a:lnTo>
                    <a:pt x="3710" y="213"/>
                  </a:lnTo>
                  <a:cubicBezTo>
                    <a:pt x="3769" y="213"/>
                    <a:pt x="3817" y="166"/>
                    <a:pt x="3817" y="108"/>
                  </a:cubicBezTo>
                  <a:cubicBezTo>
                    <a:pt x="3817" y="48"/>
                    <a:pt x="3769" y="0"/>
                    <a:pt x="371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5872825" y="762025"/>
              <a:ext cx="16600" cy="5350"/>
            </a:xfrm>
            <a:custGeom>
              <a:avLst/>
              <a:gdLst/>
              <a:ahLst/>
              <a:cxnLst/>
              <a:rect l="l" t="t" r="r" b="b"/>
              <a:pathLst>
                <a:path w="664" h="214" extrusionOk="0">
                  <a:moveTo>
                    <a:pt x="107" y="1"/>
                  </a:moveTo>
                  <a:cubicBezTo>
                    <a:pt x="48" y="1"/>
                    <a:pt x="1" y="48"/>
                    <a:pt x="1" y="107"/>
                  </a:cubicBezTo>
                  <a:cubicBezTo>
                    <a:pt x="1" y="166"/>
                    <a:pt x="48" y="214"/>
                    <a:pt x="107" y="214"/>
                  </a:cubicBezTo>
                  <a:lnTo>
                    <a:pt x="558" y="214"/>
                  </a:lnTo>
                  <a:cubicBezTo>
                    <a:pt x="616" y="212"/>
                    <a:pt x="663" y="166"/>
                    <a:pt x="663" y="107"/>
                  </a:cubicBezTo>
                  <a:cubicBezTo>
                    <a:pt x="663" y="48"/>
                    <a:pt x="616" y="1"/>
                    <a:pt x="55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5872825" y="783100"/>
              <a:ext cx="16600" cy="5350"/>
            </a:xfrm>
            <a:custGeom>
              <a:avLst/>
              <a:gdLst/>
              <a:ahLst/>
              <a:cxnLst/>
              <a:rect l="l" t="t" r="r" b="b"/>
              <a:pathLst>
                <a:path w="664" h="214" extrusionOk="0">
                  <a:moveTo>
                    <a:pt x="107" y="1"/>
                  </a:moveTo>
                  <a:cubicBezTo>
                    <a:pt x="48" y="1"/>
                    <a:pt x="1" y="48"/>
                    <a:pt x="1" y="106"/>
                  </a:cubicBezTo>
                  <a:cubicBezTo>
                    <a:pt x="1" y="166"/>
                    <a:pt x="48" y="213"/>
                    <a:pt x="107" y="213"/>
                  </a:cubicBezTo>
                  <a:lnTo>
                    <a:pt x="558" y="213"/>
                  </a:lnTo>
                  <a:cubicBezTo>
                    <a:pt x="616" y="212"/>
                    <a:pt x="663" y="164"/>
                    <a:pt x="663" y="106"/>
                  </a:cubicBezTo>
                  <a:cubicBezTo>
                    <a:pt x="663" y="48"/>
                    <a:pt x="616" y="1"/>
                    <a:pt x="55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5872825" y="804125"/>
              <a:ext cx="16600" cy="5400"/>
            </a:xfrm>
            <a:custGeom>
              <a:avLst/>
              <a:gdLst/>
              <a:ahLst/>
              <a:cxnLst/>
              <a:rect l="l" t="t" r="r" b="b"/>
              <a:pathLst>
                <a:path w="664" h="216" extrusionOk="0">
                  <a:moveTo>
                    <a:pt x="107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6"/>
                    <a:pt x="48" y="215"/>
                    <a:pt x="107" y="215"/>
                  </a:cubicBezTo>
                  <a:lnTo>
                    <a:pt x="558" y="215"/>
                  </a:lnTo>
                  <a:cubicBezTo>
                    <a:pt x="616" y="215"/>
                    <a:pt x="663" y="166"/>
                    <a:pt x="663" y="108"/>
                  </a:cubicBezTo>
                  <a:cubicBezTo>
                    <a:pt x="663" y="48"/>
                    <a:pt x="616" y="1"/>
                    <a:pt x="55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5872825" y="825200"/>
              <a:ext cx="16600" cy="5350"/>
            </a:xfrm>
            <a:custGeom>
              <a:avLst/>
              <a:gdLst/>
              <a:ahLst/>
              <a:cxnLst/>
              <a:rect l="l" t="t" r="r" b="b"/>
              <a:pathLst>
                <a:path w="664" h="214" extrusionOk="0">
                  <a:moveTo>
                    <a:pt x="107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6"/>
                    <a:pt x="48" y="213"/>
                    <a:pt x="107" y="213"/>
                  </a:cubicBezTo>
                  <a:lnTo>
                    <a:pt x="558" y="213"/>
                  </a:lnTo>
                  <a:cubicBezTo>
                    <a:pt x="616" y="213"/>
                    <a:pt x="663" y="166"/>
                    <a:pt x="663" y="108"/>
                  </a:cubicBezTo>
                  <a:cubicBezTo>
                    <a:pt x="663" y="48"/>
                    <a:pt x="616" y="2"/>
                    <a:pt x="55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5872825" y="846300"/>
              <a:ext cx="16600" cy="5350"/>
            </a:xfrm>
            <a:custGeom>
              <a:avLst/>
              <a:gdLst/>
              <a:ahLst/>
              <a:cxnLst/>
              <a:rect l="l" t="t" r="r" b="b"/>
              <a:pathLst>
                <a:path w="664" h="214" extrusionOk="0">
                  <a:moveTo>
                    <a:pt x="107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6"/>
                    <a:pt x="48" y="214"/>
                    <a:pt x="107" y="214"/>
                  </a:cubicBezTo>
                  <a:lnTo>
                    <a:pt x="558" y="214"/>
                  </a:lnTo>
                  <a:cubicBezTo>
                    <a:pt x="616" y="214"/>
                    <a:pt x="663" y="166"/>
                    <a:pt x="663" y="108"/>
                  </a:cubicBezTo>
                  <a:cubicBezTo>
                    <a:pt x="663" y="48"/>
                    <a:pt x="616" y="1"/>
                    <a:pt x="55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5872825" y="867375"/>
              <a:ext cx="16600" cy="5350"/>
            </a:xfrm>
            <a:custGeom>
              <a:avLst/>
              <a:gdLst/>
              <a:ahLst/>
              <a:cxnLst/>
              <a:rect l="l" t="t" r="r" b="b"/>
              <a:pathLst>
                <a:path w="664" h="214" extrusionOk="0">
                  <a:moveTo>
                    <a:pt x="107" y="0"/>
                  </a:moveTo>
                  <a:cubicBezTo>
                    <a:pt x="48" y="0"/>
                    <a:pt x="1" y="48"/>
                    <a:pt x="1" y="108"/>
                  </a:cubicBezTo>
                  <a:cubicBezTo>
                    <a:pt x="1" y="166"/>
                    <a:pt x="48" y="213"/>
                    <a:pt x="107" y="213"/>
                  </a:cubicBezTo>
                  <a:lnTo>
                    <a:pt x="558" y="213"/>
                  </a:lnTo>
                  <a:cubicBezTo>
                    <a:pt x="616" y="213"/>
                    <a:pt x="663" y="166"/>
                    <a:pt x="663" y="108"/>
                  </a:cubicBezTo>
                  <a:cubicBezTo>
                    <a:pt x="663" y="48"/>
                    <a:pt x="616" y="0"/>
                    <a:pt x="55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4447300" y="1644425"/>
              <a:ext cx="157625" cy="211150"/>
            </a:xfrm>
            <a:custGeom>
              <a:avLst/>
              <a:gdLst/>
              <a:ahLst/>
              <a:cxnLst/>
              <a:rect l="l" t="t" r="r" b="b"/>
              <a:pathLst>
                <a:path w="6305" h="8446" extrusionOk="0">
                  <a:moveTo>
                    <a:pt x="0" y="0"/>
                  </a:moveTo>
                  <a:lnTo>
                    <a:pt x="0" y="8445"/>
                  </a:lnTo>
                  <a:lnTo>
                    <a:pt x="6304" y="8445"/>
                  </a:lnTo>
                  <a:lnTo>
                    <a:pt x="6304" y="1721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456525" y="1637275"/>
              <a:ext cx="157600" cy="211150"/>
            </a:xfrm>
            <a:custGeom>
              <a:avLst/>
              <a:gdLst/>
              <a:ahLst/>
              <a:cxnLst/>
              <a:rect l="l" t="t" r="r" b="b"/>
              <a:pathLst>
                <a:path w="6304" h="8446" extrusionOk="0">
                  <a:moveTo>
                    <a:pt x="0" y="0"/>
                  </a:moveTo>
                  <a:lnTo>
                    <a:pt x="0" y="8445"/>
                  </a:lnTo>
                  <a:lnTo>
                    <a:pt x="6303" y="8445"/>
                  </a:lnTo>
                  <a:lnTo>
                    <a:pt x="6303" y="1721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4454100" y="1634625"/>
              <a:ext cx="162950" cy="216475"/>
            </a:xfrm>
            <a:custGeom>
              <a:avLst/>
              <a:gdLst/>
              <a:ahLst/>
              <a:cxnLst/>
              <a:rect l="l" t="t" r="r" b="b"/>
              <a:pathLst>
                <a:path w="6518" h="8659" extrusionOk="0">
                  <a:moveTo>
                    <a:pt x="4481" y="213"/>
                  </a:moveTo>
                  <a:lnTo>
                    <a:pt x="6291" y="1875"/>
                  </a:lnTo>
                  <a:lnTo>
                    <a:pt x="6291" y="8444"/>
                  </a:lnTo>
                  <a:lnTo>
                    <a:pt x="203" y="8444"/>
                  </a:lnTo>
                  <a:lnTo>
                    <a:pt x="203" y="213"/>
                  </a:lnTo>
                  <a:close/>
                  <a:moveTo>
                    <a:pt x="108" y="0"/>
                  </a:moveTo>
                  <a:cubicBezTo>
                    <a:pt x="48" y="0"/>
                    <a:pt x="1" y="48"/>
                    <a:pt x="1" y="106"/>
                  </a:cubicBezTo>
                  <a:lnTo>
                    <a:pt x="1" y="8551"/>
                  </a:lnTo>
                  <a:cubicBezTo>
                    <a:pt x="1" y="8611"/>
                    <a:pt x="48" y="8659"/>
                    <a:pt x="108" y="8659"/>
                  </a:cubicBezTo>
                  <a:lnTo>
                    <a:pt x="6400" y="8659"/>
                  </a:lnTo>
                  <a:lnTo>
                    <a:pt x="6400" y="8657"/>
                  </a:lnTo>
                  <a:cubicBezTo>
                    <a:pt x="6405" y="8659"/>
                    <a:pt x="6408" y="8659"/>
                    <a:pt x="6412" y="8659"/>
                  </a:cubicBezTo>
                  <a:cubicBezTo>
                    <a:pt x="6470" y="8657"/>
                    <a:pt x="6518" y="8609"/>
                    <a:pt x="6518" y="8551"/>
                  </a:cubicBezTo>
                  <a:lnTo>
                    <a:pt x="6518" y="1827"/>
                  </a:lnTo>
                  <a:cubicBezTo>
                    <a:pt x="6518" y="1798"/>
                    <a:pt x="6506" y="1769"/>
                    <a:pt x="6484" y="1748"/>
                  </a:cubicBezTo>
                  <a:lnTo>
                    <a:pt x="4607" y="30"/>
                  </a:lnTo>
                  <a:cubicBezTo>
                    <a:pt x="4588" y="11"/>
                    <a:pt x="4561" y="0"/>
                    <a:pt x="453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4555700" y="1637275"/>
              <a:ext cx="58425" cy="50575"/>
            </a:xfrm>
            <a:custGeom>
              <a:avLst/>
              <a:gdLst/>
              <a:ahLst/>
              <a:cxnLst/>
              <a:rect l="l" t="t" r="r" b="b"/>
              <a:pathLst>
                <a:path w="2337" h="2023" extrusionOk="0">
                  <a:moveTo>
                    <a:pt x="460" y="0"/>
                  </a:moveTo>
                  <a:lnTo>
                    <a:pt x="0" y="2022"/>
                  </a:lnTo>
                  <a:lnTo>
                    <a:pt x="0" y="2022"/>
                  </a:lnTo>
                  <a:lnTo>
                    <a:pt x="2336" y="172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552900" y="1634625"/>
              <a:ext cx="64225" cy="55900"/>
            </a:xfrm>
            <a:custGeom>
              <a:avLst/>
              <a:gdLst/>
              <a:ahLst/>
              <a:cxnLst/>
              <a:rect l="l" t="t" r="r" b="b"/>
              <a:pathLst>
                <a:path w="2569" h="2236" extrusionOk="0">
                  <a:moveTo>
                    <a:pt x="636" y="316"/>
                  </a:moveTo>
                  <a:lnTo>
                    <a:pt x="2207" y="1757"/>
                  </a:lnTo>
                  <a:lnTo>
                    <a:pt x="250" y="2009"/>
                  </a:lnTo>
                  <a:lnTo>
                    <a:pt x="250" y="2009"/>
                  </a:lnTo>
                  <a:lnTo>
                    <a:pt x="636" y="316"/>
                  </a:lnTo>
                  <a:close/>
                  <a:moveTo>
                    <a:pt x="571" y="1"/>
                  </a:moveTo>
                  <a:cubicBezTo>
                    <a:pt x="523" y="1"/>
                    <a:pt x="479" y="34"/>
                    <a:pt x="468" y="82"/>
                  </a:cubicBezTo>
                  <a:lnTo>
                    <a:pt x="6" y="2103"/>
                  </a:lnTo>
                  <a:cubicBezTo>
                    <a:pt x="0" y="2137"/>
                    <a:pt x="9" y="2173"/>
                    <a:pt x="33" y="2198"/>
                  </a:cubicBezTo>
                  <a:cubicBezTo>
                    <a:pt x="52" y="2220"/>
                    <a:pt x="81" y="2234"/>
                    <a:pt x="112" y="2235"/>
                  </a:cubicBezTo>
                  <a:lnTo>
                    <a:pt x="112" y="2234"/>
                  </a:lnTo>
                  <a:lnTo>
                    <a:pt x="115" y="2232"/>
                  </a:lnTo>
                  <a:lnTo>
                    <a:pt x="2462" y="1933"/>
                  </a:lnTo>
                  <a:cubicBezTo>
                    <a:pt x="2488" y="1932"/>
                    <a:pt x="2512" y="1918"/>
                    <a:pt x="2530" y="1899"/>
                  </a:cubicBezTo>
                  <a:cubicBezTo>
                    <a:pt x="2569" y="1854"/>
                    <a:pt x="2566" y="1787"/>
                    <a:pt x="2521" y="1748"/>
                  </a:cubicBezTo>
                  <a:lnTo>
                    <a:pt x="645" y="29"/>
                  </a:lnTo>
                  <a:cubicBezTo>
                    <a:pt x="630" y="17"/>
                    <a:pt x="614" y="8"/>
                    <a:pt x="596" y="3"/>
                  </a:cubicBezTo>
                  <a:cubicBezTo>
                    <a:pt x="588" y="2"/>
                    <a:pt x="579" y="1"/>
                    <a:pt x="57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4567200" y="1637275"/>
              <a:ext cx="46925" cy="43050"/>
            </a:xfrm>
            <a:custGeom>
              <a:avLst/>
              <a:gdLst/>
              <a:ahLst/>
              <a:cxnLst/>
              <a:rect l="l" t="t" r="r" b="b"/>
              <a:pathLst>
                <a:path w="1877" h="1722" extrusionOk="0">
                  <a:moveTo>
                    <a:pt x="0" y="0"/>
                  </a:moveTo>
                  <a:lnTo>
                    <a:pt x="0" y="1721"/>
                  </a:lnTo>
                  <a:lnTo>
                    <a:pt x="1876" y="1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4564500" y="1634650"/>
              <a:ext cx="52600" cy="48350"/>
            </a:xfrm>
            <a:custGeom>
              <a:avLst/>
              <a:gdLst/>
              <a:ahLst/>
              <a:cxnLst/>
              <a:rect l="l" t="t" r="r" b="b"/>
              <a:pathLst>
                <a:path w="2104" h="1934" extrusionOk="0">
                  <a:moveTo>
                    <a:pt x="214" y="348"/>
                  </a:moveTo>
                  <a:lnTo>
                    <a:pt x="1707" y="1719"/>
                  </a:lnTo>
                  <a:lnTo>
                    <a:pt x="214" y="1719"/>
                  </a:lnTo>
                  <a:lnTo>
                    <a:pt x="214" y="348"/>
                  </a:lnTo>
                  <a:close/>
                  <a:moveTo>
                    <a:pt x="109" y="0"/>
                  </a:moveTo>
                  <a:cubicBezTo>
                    <a:pt x="94" y="0"/>
                    <a:pt x="79" y="3"/>
                    <a:pt x="65" y="10"/>
                  </a:cubicBezTo>
                  <a:cubicBezTo>
                    <a:pt x="28" y="26"/>
                    <a:pt x="2" y="63"/>
                    <a:pt x="1" y="105"/>
                  </a:cubicBezTo>
                  <a:lnTo>
                    <a:pt x="1" y="1826"/>
                  </a:lnTo>
                  <a:cubicBezTo>
                    <a:pt x="1" y="1886"/>
                    <a:pt x="49" y="1934"/>
                    <a:pt x="108" y="1934"/>
                  </a:cubicBezTo>
                  <a:lnTo>
                    <a:pt x="1984" y="1934"/>
                  </a:lnTo>
                  <a:lnTo>
                    <a:pt x="1984" y="1932"/>
                  </a:lnTo>
                  <a:cubicBezTo>
                    <a:pt x="1986" y="1932"/>
                    <a:pt x="1987" y="1932"/>
                    <a:pt x="1989" y="1932"/>
                  </a:cubicBezTo>
                  <a:cubicBezTo>
                    <a:pt x="2018" y="1932"/>
                    <a:pt x="2045" y="1919"/>
                    <a:pt x="2065" y="1898"/>
                  </a:cubicBezTo>
                  <a:cubicBezTo>
                    <a:pt x="2103" y="1855"/>
                    <a:pt x="2100" y="1786"/>
                    <a:pt x="2057" y="1747"/>
                  </a:cubicBezTo>
                  <a:lnTo>
                    <a:pt x="181" y="28"/>
                  </a:lnTo>
                  <a:cubicBezTo>
                    <a:pt x="161" y="10"/>
                    <a:pt x="135" y="0"/>
                    <a:pt x="10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484025" y="1708450"/>
              <a:ext cx="95175" cy="5325"/>
            </a:xfrm>
            <a:custGeom>
              <a:avLst/>
              <a:gdLst/>
              <a:ahLst/>
              <a:cxnLst/>
              <a:rect l="l" t="t" r="r" b="b"/>
              <a:pathLst>
                <a:path w="3807" h="213" extrusionOk="0">
                  <a:moveTo>
                    <a:pt x="107" y="0"/>
                  </a:moveTo>
                  <a:cubicBezTo>
                    <a:pt x="48" y="0"/>
                    <a:pt x="1" y="48"/>
                    <a:pt x="1" y="107"/>
                  </a:cubicBezTo>
                  <a:cubicBezTo>
                    <a:pt x="1" y="165"/>
                    <a:pt x="48" y="213"/>
                    <a:pt x="107" y="213"/>
                  </a:cubicBezTo>
                  <a:lnTo>
                    <a:pt x="3701" y="213"/>
                  </a:lnTo>
                  <a:cubicBezTo>
                    <a:pt x="3759" y="213"/>
                    <a:pt x="3807" y="165"/>
                    <a:pt x="3807" y="107"/>
                  </a:cubicBezTo>
                  <a:cubicBezTo>
                    <a:pt x="3805" y="49"/>
                    <a:pt x="3759" y="1"/>
                    <a:pt x="37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484025" y="1730650"/>
              <a:ext cx="95175" cy="5400"/>
            </a:xfrm>
            <a:custGeom>
              <a:avLst/>
              <a:gdLst/>
              <a:ahLst/>
              <a:cxnLst/>
              <a:rect l="l" t="t" r="r" b="b"/>
              <a:pathLst>
                <a:path w="3807" h="216" extrusionOk="0">
                  <a:moveTo>
                    <a:pt x="107" y="1"/>
                  </a:moveTo>
                  <a:cubicBezTo>
                    <a:pt x="48" y="1"/>
                    <a:pt x="1" y="49"/>
                    <a:pt x="1" y="108"/>
                  </a:cubicBezTo>
                  <a:cubicBezTo>
                    <a:pt x="1" y="168"/>
                    <a:pt x="48" y="215"/>
                    <a:pt x="107" y="215"/>
                  </a:cubicBezTo>
                  <a:lnTo>
                    <a:pt x="3701" y="215"/>
                  </a:lnTo>
                  <a:cubicBezTo>
                    <a:pt x="3759" y="215"/>
                    <a:pt x="3807" y="168"/>
                    <a:pt x="3807" y="108"/>
                  </a:cubicBezTo>
                  <a:cubicBezTo>
                    <a:pt x="3805" y="50"/>
                    <a:pt x="3759" y="2"/>
                    <a:pt x="370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484025" y="1752700"/>
              <a:ext cx="95175" cy="5350"/>
            </a:xfrm>
            <a:custGeom>
              <a:avLst/>
              <a:gdLst/>
              <a:ahLst/>
              <a:cxnLst/>
              <a:rect l="l" t="t" r="r" b="b"/>
              <a:pathLst>
                <a:path w="3807" h="214" extrusionOk="0">
                  <a:moveTo>
                    <a:pt x="107" y="0"/>
                  </a:moveTo>
                  <a:cubicBezTo>
                    <a:pt x="48" y="0"/>
                    <a:pt x="1" y="48"/>
                    <a:pt x="1" y="108"/>
                  </a:cubicBezTo>
                  <a:cubicBezTo>
                    <a:pt x="1" y="166"/>
                    <a:pt x="48" y="213"/>
                    <a:pt x="107" y="213"/>
                  </a:cubicBezTo>
                  <a:lnTo>
                    <a:pt x="3701" y="213"/>
                  </a:lnTo>
                  <a:cubicBezTo>
                    <a:pt x="3759" y="213"/>
                    <a:pt x="3807" y="166"/>
                    <a:pt x="3807" y="108"/>
                  </a:cubicBezTo>
                  <a:cubicBezTo>
                    <a:pt x="3807" y="48"/>
                    <a:pt x="3759" y="0"/>
                    <a:pt x="37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484025" y="1774700"/>
              <a:ext cx="95175" cy="5375"/>
            </a:xfrm>
            <a:custGeom>
              <a:avLst/>
              <a:gdLst/>
              <a:ahLst/>
              <a:cxnLst/>
              <a:rect l="l" t="t" r="r" b="b"/>
              <a:pathLst>
                <a:path w="3807" h="215" extrusionOk="0">
                  <a:moveTo>
                    <a:pt x="107" y="0"/>
                  </a:moveTo>
                  <a:cubicBezTo>
                    <a:pt x="48" y="0"/>
                    <a:pt x="1" y="48"/>
                    <a:pt x="1" y="108"/>
                  </a:cubicBezTo>
                  <a:cubicBezTo>
                    <a:pt x="1" y="167"/>
                    <a:pt x="48" y="215"/>
                    <a:pt x="107" y="215"/>
                  </a:cubicBezTo>
                  <a:lnTo>
                    <a:pt x="3701" y="215"/>
                  </a:lnTo>
                  <a:cubicBezTo>
                    <a:pt x="3759" y="215"/>
                    <a:pt x="3807" y="167"/>
                    <a:pt x="3807" y="108"/>
                  </a:cubicBezTo>
                  <a:cubicBezTo>
                    <a:pt x="3807" y="48"/>
                    <a:pt x="3759" y="0"/>
                    <a:pt x="37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484025" y="1796725"/>
              <a:ext cx="95175" cy="5350"/>
            </a:xfrm>
            <a:custGeom>
              <a:avLst/>
              <a:gdLst/>
              <a:ahLst/>
              <a:cxnLst/>
              <a:rect l="l" t="t" r="r" b="b"/>
              <a:pathLst>
                <a:path w="3807" h="214" extrusionOk="0">
                  <a:moveTo>
                    <a:pt x="107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6"/>
                    <a:pt x="48" y="214"/>
                    <a:pt x="107" y="214"/>
                  </a:cubicBezTo>
                  <a:lnTo>
                    <a:pt x="3701" y="214"/>
                  </a:lnTo>
                  <a:cubicBezTo>
                    <a:pt x="3759" y="214"/>
                    <a:pt x="3805" y="166"/>
                    <a:pt x="3807" y="108"/>
                  </a:cubicBezTo>
                  <a:cubicBezTo>
                    <a:pt x="3807" y="48"/>
                    <a:pt x="3759" y="1"/>
                    <a:pt x="370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556100" y="1715700"/>
              <a:ext cx="157650" cy="211150"/>
            </a:xfrm>
            <a:custGeom>
              <a:avLst/>
              <a:gdLst/>
              <a:ahLst/>
              <a:cxnLst/>
              <a:rect l="l" t="t" r="r" b="b"/>
              <a:pathLst>
                <a:path w="6306" h="8446" extrusionOk="0">
                  <a:moveTo>
                    <a:pt x="0" y="0"/>
                  </a:moveTo>
                  <a:lnTo>
                    <a:pt x="0" y="8446"/>
                  </a:lnTo>
                  <a:lnTo>
                    <a:pt x="6306" y="8446"/>
                  </a:lnTo>
                  <a:lnTo>
                    <a:pt x="6306" y="1722"/>
                  </a:lnTo>
                  <a:lnTo>
                    <a:pt x="44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565325" y="1708625"/>
              <a:ext cx="157625" cy="211125"/>
            </a:xfrm>
            <a:custGeom>
              <a:avLst/>
              <a:gdLst/>
              <a:ahLst/>
              <a:cxnLst/>
              <a:rect l="l" t="t" r="r" b="b"/>
              <a:pathLst>
                <a:path w="6305" h="8445" extrusionOk="0">
                  <a:moveTo>
                    <a:pt x="1" y="0"/>
                  </a:moveTo>
                  <a:lnTo>
                    <a:pt x="1" y="8444"/>
                  </a:lnTo>
                  <a:lnTo>
                    <a:pt x="6305" y="8444"/>
                  </a:lnTo>
                  <a:lnTo>
                    <a:pt x="6305" y="171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562650" y="1705800"/>
              <a:ext cx="163025" cy="216625"/>
            </a:xfrm>
            <a:custGeom>
              <a:avLst/>
              <a:gdLst/>
              <a:ahLst/>
              <a:cxnLst/>
              <a:rect l="l" t="t" r="r" b="b"/>
              <a:pathLst>
                <a:path w="6521" h="8665" extrusionOk="0">
                  <a:moveTo>
                    <a:pt x="4494" y="219"/>
                  </a:moveTo>
                  <a:lnTo>
                    <a:pt x="6305" y="1878"/>
                  </a:lnTo>
                  <a:lnTo>
                    <a:pt x="6305" y="8452"/>
                  </a:lnTo>
                  <a:lnTo>
                    <a:pt x="213" y="8452"/>
                  </a:lnTo>
                  <a:lnTo>
                    <a:pt x="213" y="219"/>
                  </a:lnTo>
                  <a:close/>
                  <a:moveTo>
                    <a:pt x="4539" y="0"/>
                  </a:moveTo>
                  <a:cubicBezTo>
                    <a:pt x="4538" y="0"/>
                    <a:pt x="4536" y="0"/>
                    <a:pt x="4534" y="0"/>
                  </a:cubicBezTo>
                  <a:lnTo>
                    <a:pt x="108" y="0"/>
                  </a:lnTo>
                  <a:cubicBezTo>
                    <a:pt x="48" y="0"/>
                    <a:pt x="0" y="48"/>
                    <a:pt x="0" y="106"/>
                  </a:cubicBezTo>
                  <a:lnTo>
                    <a:pt x="0" y="8557"/>
                  </a:lnTo>
                  <a:cubicBezTo>
                    <a:pt x="0" y="8617"/>
                    <a:pt x="48" y="8664"/>
                    <a:pt x="108" y="8664"/>
                  </a:cubicBezTo>
                  <a:lnTo>
                    <a:pt x="6418" y="8664"/>
                  </a:lnTo>
                  <a:cubicBezTo>
                    <a:pt x="6476" y="8660"/>
                    <a:pt x="6520" y="8609"/>
                    <a:pt x="6517" y="8551"/>
                  </a:cubicBezTo>
                  <a:lnTo>
                    <a:pt x="6517" y="1826"/>
                  </a:lnTo>
                  <a:cubicBezTo>
                    <a:pt x="6517" y="1796"/>
                    <a:pt x="6506" y="1768"/>
                    <a:pt x="6483" y="1747"/>
                  </a:cubicBezTo>
                  <a:lnTo>
                    <a:pt x="4607" y="27"/>
                  </a:lnTo>
                  <a:cubicBezTo>
                    <a:pt x="4589" y="10"/>
                    <a:pt x="4564" y="0"/>
                    <a:pt x="45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664500" y="1708625"/>
              <a:ext cx="58450" cy="50500"/>
            </a:xfrm>
            <a:custGeom>
              <a:avLst/>
              <a:gdLst/>
              <a:ahLst/>
              <a:cxnLst/>
              <a:rect l="l" t="t" r="r" b="b"/>
              <a:pathLst>
                <a:path w="2338" h="2020" extrusionOk="0">
                  <a:moveTo>
                    <a:pt x="460" y="0"/>
                  </a:moveTo>
                  <a:lnTo>
                    <a:pt x="0" y="2019"/>
                  </a:lnTo>
                  <a:lnTo>
                    <a:pt x="0" y="2019"/>
                  </a:lnTo>
                  <a:lnTo>
                    <a:pt x="2338" y="1719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661925" y="1705925"/>
              <a:ext cx="64225" cy="55850"/>
            </a:xfrm>
            <a:custGeom>
              <a:avLst/>
              <a:gdLst/>
              <a:ahLst/>
              <a:cxnLst/>
              <a:rect l="l" t="t" r="r" b="b"/>
              <a:pathLst>
                <a:path w="2569" h="2234" extrusionOk="0">
                  <a:moveTo>
                    <a:pt x="636" y="314"/>
                  </a:moveTo>
                  <a:lnTo>
                    <a:pt x="2208" y="1754"/>
                  </a:lnTo>
                  <a:lnTo>
                    <a:pt x="251" y="2005"/>
                  </a:lnTo>
                  <a:lnTo>
                    <a:pt x="636" y="314"/>
                  </a:lnTo>
                  <a:close/>
                  <a:moveTo>
                    <a:pt x="573" y="1"/>
                  </a:moveTo>
                  <a:cubicBezTo>
                    <a:pt x="562" y="1"/>
                    <a:pt x="551" y="2"/>
                    <a:pt x="541" y="6"/>
                  </a:cubicBezTo>
                  <a:cubicBezTo>
                    <a:pt x="504" y="16"/>
                    <a:pt x="475" y="46"/>
                    <a:pt x="468" y="85"/>
                  </a:cubicBezTo>
                  <a:lnTo>
                    <a:pt x="6" y="2104"/>
                  </a:lnTo>
                  <a:cubicBezTo>
                    <a:pt x="0" y="2138"/>
                    <a:pt x="9" y="2172"/>
                    <a:pt x="33" y="2197"/>
                  </a:cubicBezTo>
                  <a:cubicBezTo>
                    <a:pt x="53" y="2220"/>
                    <a:pt x="81" y="2233"/>
                    <a:pt x="112" y="2233"/>
                  </a:cubicBezTo>
                  <a:lnTo>
                    <a:pt x="2463" y="1932"/>
                  </a:lnTo>
                  <a:cubicBezTo>
                    <a:pt x="2490" y="1929"/>
                    <a:pt x="2512" y="1918"/>
                    <a:pt x="2530" y="1898"/>
                  </a:cubicBezTo>
                  <a:cubicBezTo>
                    <a:pt x="2569" y="1853"/>
                    <a:pt x="2566" y="1786"/>
                    <a:pt x="2521" y="1748"/>
                  </a:cubicBezTo>
                  <a:lnTo>
                    <a:pt x="645" y="28"/>
                  </a:lnTo>
                  <a:cubicBezTo>
                    <a:pt x="625" y="10"/>
                    <a:pt x="599" y="1"/>
                    <a:pt x="57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676000" y="1708625"/>
              <a:ext cx="46950" cy="42975"/>
            </a:xfrm>
            <a:custGeom>
              <a:avLst/>
              <a:gdLst/>
              <a:ahLst/>
              <a:cxnLst/>
              <a:rect l="l" t="t" r="r" b="b"/>
              <a:pathLst>
                <a:path w="1878" h="1719" extrusionOk="0">
                  <a:moveTo>
                    <a:pt x="0" y="0"/>
                  </a:moveTo>
                  <a:lnTo>
                    <a:pt x="0" y="1719"/>
                  </a:lnTo>
                  <a:lnTo>
                    <a:pt x="187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673350" y="1705750"/>
              <a:ext cx="52475" cy="48525"/>
            </a:xfrm>
            <a:custGeom>
              <a:avLst/>
              <a:gdLst/>
              <a:ahLst/>
              <a:cxnLst/>
              <a:rect l="l" t="t" r="r" b="b"/>
              <a:pathLst>
                <a:path w="2099" h="1941" extrusionOk="0">
                  <a:moveTo>
                    <a:pt x="213" y="355"/>
                  </a:moveTo>
                  <a:lnTo>
                    <a:pt x="1705" y="1726"/>
                  </a:lnTo>
                  <a:lnTo>
                    <a:pt x="213" y="1726"/>
                  </a:lnTo>
                  <a:lnTo>
                    <a:pt x="213" y="355"/>
                  </a:lnTo>
                  <a:close/>
                  <a:moveTo>
                    <a:pt x="107" y="1"/>
                  </a:moveTo>
                  <a:cubicBezTo>
                    <a:pt x="92" y="1"/>
                    <a:pt x="78" y="3"/>
                    <a:pt x="65" y="10"/>
                  </a:cubicBezTo>
                  <a:cubicBezTo>
                    <a:pt x="26" y="28"/>
                    <a:pt x="1" y="66"/>
                    <a:pt x="1" y="108"/>
                  </a:cubicBezTo>
                  <a:lnTo>
                    <a:pt x="1" y="1834"/>
                  </a:lnTo>
                  <a:cubicBezTo>
                    <a:pt x="1" y="1893"/>
                    <a:pt x="48" y="1941"/>
                    <a:pt x="106" y="1941"/>
                  </a:cubicBezTo>
                  <a:lnTo>
                    <a:pt x="1984" y="1941"/>
                  </a:lnTo>
                  <a:lnTo>
                    <a:pt x="1982" y="1939"/>
                  </a:lnTo>
                  <a:cubicBezTo>
                    <a:pt x="2030" y="1939"/>
                    <a:pt x="2070" y="1910"/>
                    <a:pt x="2084" y="1865"/>
                  </a:cubicBezTo>
                  <a:cubicBezTo>
                    <a:pt x="2098" y="1825"/>
                    <a:pt x="2088" y="1779"/>
                    <a:pt x="2055" y="1749"/>
                  </a:cubicBezTo>
                  <a:lnTo>
                    <a:pt x="179" y="29"/>
                  </a:ln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592725" y="1779975"/>
              <a:ext cx="95200" cy="5400"/>
            </a:xfrm>
            <a:custGeom>
              <a:avLst/>
              <a:gdLst/>
              <a:ahLst/>
              <a:cxnLst/>
              <a:rect l="l" t="t" r="r" b="b"/>
              <a:pathLst>
                <a:path w="3808" h="216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8"/>
                    <a:pt x="48" y="215"/>
                    <a:pt x="108" y="215"/>
                  </a:cubicBezTo>
                  <a:lnTo>
                    <a:pt x="3705" y="215"/>
                  </a:lnTo>
                  <a:cubicBezTo>
                    <a:pt x="3762" y="212"/>
                    <a:pt x="3808" y="165"/>
                    <a:pt x="3808" y="108"/>
                  </a:cubicBezTo>
                  <a:cubicBezTo>
                    <a:pt x="3808" y="48"/>
                    <a:pt x="3759" y="1"/>
                    <a:pt x="370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592725" y="1801950"/>
              <a:ext cx="95200" cy="5375"/>
            </a:xfrm>
            <a:custGeom>
              <a:avLst/>
              <a:gdLst/>
              <a:ahLst/>
              <a:cxnLst/>
              <a:rect l="l" t="t" r="r" b="b"/>
              <a:pathLst>
                <a:path w="3808" h="215" extrusionOk="0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3705" y="215"/>
                  </a:lnTo>
                  <a:cubicBezTo>
                    <a:pt x="3762" y="212"/>
                    <a:pt x="3808" y="165"/>
                    <a:pt x="3808" y="107"/>
                  </a:cubicBezTo>
                  <a:cubicBezTo>
                    <a:pt x="3808" y="48"/>
                    <a:pt x="3759" y="0"/>
                    <a:pt x="370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592725" y="1823975"/>
              <a:ext cx="95200" cy="5350"/>
            </a:xfrm>
            <a:custGeom>
              <a:avLst/>
              <a:gdLst/>
              <a:ahLst/>
              <a:cxnLst/>
              <a:rect l="l" t="t" r="r" b="b"/>
              <a:pathLst>
                <a:path w="3808" h="214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6"/>
                    <a:pt x="48" y="214"/>
                    <a:pt x="108" y="214"/>
                  </a:cubicBezTo>
                  <a:lnTo>
                    <a:pt x="3705" y="214"/>
                  </a:lnTo>
                  <a:cubicBezTo>
                    <a:pt x="3762" y="212"/>
                    <a:pt x="3808" y="164"/>
                    <a:pt x="3808" y="108"/>
                  </a:cubicBezTo>
                  <a:cubicBezTo>
                    <a:pt x="3808" y="48"/>
                    <a:pt x="3759" y="1"/>
                    <a:pt x="370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4592725" y="1845975"/>
              <a:ext cx="95200" cy="5400"/>
            </a:xfrm>
            <a:custGeom>
              <a:avLst/>
              <a:gdLst/>
              <a:ahLst/>
              <a:cxnLst/>
              <a:rect l="l" t="t" r="r" b="b"/>
              <a:pathLst>
                <a:path w="3808" h="216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3705" y="215"/>
                  </a:lnTo>
                  <a:cubicBezTo>
                    <a:pt x="3762" y="212"/>
                    <a:pt x="3808" y="166"/>
                    <a:pt x="3808" y="108"/>
                  </a:cubicBezTo>
                  <a:cubicBezTo>
                    <a:pt x="3808" y="48"/>
                    <a:pt x="3759" y="1"/>
                    <a:pt x="370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592725" y="1868025"/>
              <a:ext cx="95200" cy="5325"/>
            </a:xfrm>
            <a:custGeom>
              <a:avLst/>
              <a:gdLst/>
              <a:ahLst/>
              <a:cxnLst/>
              <a:rect l="l" t="t" r="r" b="b"/>
              <a:pathLst>
                <a:path w="3808" h="213" extrusionOk="0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5"/>
                    <a:pt x="48" y="213"/>
                    <a:pt x="108" y="213"/>
                  </a:cubicBezTo>
                  <a:lnTo>
                    <a:pt x="3705" y="213"/>
                  </a:lnTo>
                  <a:cubicBezTo>
                    <a:pt x="3762" y="212"/>
                    <a:pt x="3808" y="164"/>
                    <a:pt x="3808" y="107"/>
                  </a:cubicBezTo>
                  <a:cubicBezTo>
                    <a:pt x="3808" y="48"/>
                    <a:pt x="3759" y="0"/>
                    <a:pt x="370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5802925" y="1484825"/>
              <a:ext cx="87550" cy="582625"/>
            </a:xfrm>
            <a:custGeom>
              <a:avLst/>
              <a:gdLst/>
              <a:ahLst/>
              <a:cxnLst/>
              <a:rect l="l" t="t" r="r" b="b"/>
              <a:pathLst>
                <a:path w="3502" h="23305" extrusionOk="0">
                  <a:moveTo>
                    <a:pt x="3394" y="1"/>
                  </a:moveTo>
                  <a:cubicBezTo>
                    <a:pt x="3334" y="1"/>
                    <a:pt x="3287" y="49"/>
                    <a:pt x="3287" y="108"/>
                  </a:cubicBezTo>
                  <a:lnTo>
                    <a:pt x="3287" y="5202"/>
                  </a:lnTo>
                  <a:lnTo>
                    <a:pt x="33" y="8458"/>
                  </a:lnTo>
                  <a:cubicBezTo>
                    <a:pt x="13" y="8477"/>
                    <a:pt x="1" y="8506"/>
                    <a:pt x="1" y="8534"/>
                  </a:cubicBezTo>
                  <a:lnTo>
                    <a:pt x="1" y="23197"/>
                  </a:lnTo>
                  <a:cubicBezTo>
                    <a:pt x="1" y="23257"/>
                    <a:pt x="48" y="23304"/>
                    <a:pt x="108" y="23304"/>
                  </a:cubicBezTo>
                  <a:cubicBezTo>
                    <a:pt x="166" y="23304"/>
                    <a:pt x="214" y="23255"/>
                    <a:pt x="214" y="23197"/>
                  </a:cubicBezTo>
                  <a:lnTo>
                    <a:pt x="214" y="8579"/>
                  </a:lnTo>
                  <a:lnTo>
                    <a:pt x="3468" y="5322"/>
                  </a:lnTo>
                  <a:cubicBezTo>
                    <a:pt x="3489" y="5303"/>
                    <a:pt x="3501" y="5276"/>
                    <a:pt x="3501" y="5248"/>
                  </a:cubicBezTo>
                  <a:lnTo>
                    <a:pt x="3501" y="108"/>
                  </a:lnTo>
                  <a:cubicBezTo>
                    <a:pt x="3501" y="49"/>
                    <a:pt x="3453" y="1"/>
                    <a:pt x="3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5857450" y="1699700"/>
              <a:ext cx="66475" cy="350875"/>
            </a:xfrm>
            <a:custGeom>
              <a:avLst/>
              <a:gdLst/>
              <a:ahLst/>
              <a:cxnLst/>
              <a:rect l="l" t="t" r="r" b="b"/>
              <a:pathLst>
                <a:path w="2659" h="14035" extrusionOk="0">
                  <a:moveTo>
                    <a:pt x="2551" y="0"/>
                  </a:moveTo>
                  <a:cubicBezTo>
                    <a:pt x="2493" y="2"/>
                    <a:pt x="2447" y="49"/>
                    <a:pt x="2446" y="107"/>
                  </a:cubicBezTo>
                  <a:lnTo>
                    <a:pt x="2446" y="2509"/>
                  </a:lnTo>
                  <a:lnTo>
                    <a:pt x="34" y="4921"/>
                  </a:lnTo>
                  <a:cubicBezTo>
                    <a:pt x="14" y="4940"/>
                    <a:pt x="2" y="4967"/>
                    <a:pt x="1" y="4995"/>
                  </a:cubicBezTo>
                  <a:lnTo>
                    <a:pt x="1" y="13928"/>
                  </a:lnTo>
                  <a:cubicBezTo>
                    <a:pt x="1" y="13987"/>
                    <a:pt x="50" y="14035"/>
                    <a:pt x="108" y="14035"/>
                  </a:cubicBezTo>
                  <a:cubicBezTo>
                    <a:pt x="166" y="14035"/>
                    <a:pt x="214" y="13989"/>
                    <a:pt x="215" y="13931"/>
                  </a:cubicBezTo>
                  <a:lnTo>
                    <a:pt x="215" y="5042"/>
                  </a:lnTo>
                  <a:lnTo>
                    <a:pt x="2629" y="2628"/>
                  </a:lnTo>
                  <a:cubicBezTo>
                    <a:pt x="2648" y="2607"/>
                    <a:pt x="2659" y="2579"/>
                    <a:pt x="2659" y="2551"/>
                  </a:cubicBezTo>
                  <a:lnTo>
                    <a:pt x="2659" y="107"/>
                  </a:lnTo>
                  <a:cubicBezTo>
                    <a:pt x="2659" y="48"/>
                    <a:pt x="2611" y="0"/>
                    <a:pt x="25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5735300" y="1505900"/>
              <a:ext cx="5350" cy="578375"/>
            </a:xfrm>
            <a:custGeom>
              <a:avLst/>
              <a:gdLst/>
              <a:ahLst/>
              <a:cxnLst/>
              <a:rect l="l" t="t" r="r" b="b"/>
              <a:pathLst>
                <a:path w="214" h="23135" extrusionOk="0">
                  <a:moveTo>
                    <a:pt x="106" y="1"/>
                  </a:moveTo>
                  <a:cubicBezTo>
                    <a:pt x="48" y="1"/>
                    <a:pt x="0" y="48"/>
                    <a:pt x="0" y="108"/>
                  </a:cubicBezTo>
                  <a:lnTo>
                    <a:pt x="0" y="23029"/>
                  </a:lnTo>
                  <a:cubicBezTo>
                    <a:pt x="0" y="23087"/>
                    <a:pt x="48" y="23134"/>
                    <a:pt x="106" y="23134"/>
                  </a:cubicBezTo>
                  <a:cubicBezTo>
                    <a:pt x="164" y="23134"/>
                    <a:pt x="212" y="23088"/>
                    <a:pt x="213" y="23030"/>
                  </a:cubicBezTo>
                  <a:lnTo>
                    <a:pt x="213" y="108"/>
                  </a:lnTo>
                  <a:cubicBezTo>
                    <a:pt x="213" y="48"/>
                    <a:pt x="165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5725100" y="149865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533" y="0"/>
                  </a:moveTo>
                  <a:cubicBezTo>
                    <a:pt x="238" y="0"/>
                    <a:pt x="0" y="239"/>
                    <a:pt x="0" y="533"/>
                  </a:cubicBezTo>
                  <a:cubicBezTo>
                    <a:pt x="0" y="828"/>
                    <a:pt x="238" y="1066"/>
                    <a:pt x="533" y="1066"/>
                  </a:cubicBezTo>
                  <a:cubicBezTo>
                    <a:pt x="534" y="1066"/>
                    <a:pt x="535" y="1066"/>
                    <a:pt x="536" y="1066"/>
                  </a:cubicBezTo>
                  <a:cubicBezTo>
                    <a:pt x="828" y="1066"/>
                    <a:pt x="1065" y="830"/>
                    <a:pt x="1066" y="538"/>
                  </a:cubicBezTo>
                  <a:lnTo>
                    <a:pt x="1066" y="533"/>
                  </a:lnTo>
                  <a:cubicBezTo>
                    <a:pt x="1066" y="240"/>
                    <a:pt x="828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5873700" y="1474675"/>
              <a:ext cx="26750" cy="26675"/>
            </a:xfrm>
            <a:custGeom>
              <a:avLst/>
              <a:gdLst/>
              <a:ahLst/>
              <a:cxnLst/>
              <a:rect l="l" t="t" r="r" b="b"/>
              <a:pathLst>
                <a:path w="1070" h="1067" extrusionOk="0">
                  <a:moveTo>
                    <a:pt x="535" y="0"/>
                  </a:moveTo>
                  <a:cubicBezTo>
                    <a:pt x="241" y="0"/>
                    <a:pt x="3" y="238"/>
                    <a:pt x="2" y="531"/>
                  </a:cubicBezTo>
                  <a:cubicBezTo>
                    <a:pt x="0" y="825"/>
                    <a:pt x="238" y="1065"/>
                    <a:pt x="533" y="1067"/>
                  </a:cubicBezTo>
                  <a:lnTo>
                    <a:pt x="535" y="1067"/>
                  </a:lnTo>
                  <a:cubicBezTo>
                    <a:pt x="828" y="1067"/>
                    <a:pt x="1066" y="830"/>
                    <a:pt x="1068" y="535"/>
                  </a:cubicBezTo>
                  <a:cubicBezTo>
                    <a:pt x="1069" y="242"/>
                    <a:pt x="831" y="2"/>
                    <a:pt x="538" y="0"/>
                  </a:cubicBezTo>
                  <a:cubicBezTo>
                    <a:pt x="537" y="0"/>
                    <a:pt x="536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5907975" y="168335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533" y="0"/>
                  </a:moveTo>
                  <a:cubicBezTo>
                    <a:pt x="239" y="0"/>
                    <a:pt x="0" y="239"/>
                    <a:pt x="0" y="534"/>
                  </a:cubicBezTo>
                  <a:cubicBezTo>
                    <a:pt x="0" y="828"/>
                    <a:pt x="239" y="1067"/>
                    <a:pt x="533" y="1067"/>
                  </a:cubicBezTo>
                  <a:cubicBezTo>
                    <a:pt x="828" y="1067"/>
                    <a:pt x="1066" y="828"/>
                    <a:pt x="1066" y="534"/>
                  </a:cubicBezTo>
                  <a:cubicBezTo>
                    <a:pt x="1066" y="239"/>
                    <a:pt x="828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235525" y="2329325"/>
              <a:ext cx="1972600" cy="5375"/>
            </a:xfrm>
            <a:custGeom>
              <a:avLst/>
              <a:gdLst/>
              <a:ahLst/>
              <a:cxnLst/>
              <a:rect l="l" t="t" r="r" b="b"/>
              <a:pathLst>
                <a:path w="78904" h="215" extrusionOk="0">
                  <a:moveTo>
                    <a:pt x="106" y="0"/>
                  </a:moveTo>
                  <a:cubicBezTo>
                    <a:pt x="48" y="0"/>
                    <a:pt x="1" y="48"/>
                    <a:pt x="1" y="108"/>
                  </a:cubicBezTo>
                  <a:cubicBezTo>
                    <a:pt x="1" y="167"/>
                    <a:pt x="48" y="215"/>
                    <a:pt x="106" y="215"/>
                  </a:cubicBezTo>
                  <a:lnTo>
                    <a:pt x="78798" y="215"/>
                  </a:lnTo>
                  <a:cubicBezTo>
                    <a:pt x="78856" y="215"/>
                    <a:pt x="78904" y="167"/>
                    <a:pt x="78904" y="108"/>
                  </a:cubicBezTo>
                  <a:cubicBezTo>
                    <a:pt x="78904" y="48"/>
                    <a:pt x="78856" y="0"/>
                    <a:pt x="7879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48;p37">
            <a:extLst>
              <a:ext uri="{FF2B5EF4-FFF2-40B4-BE49-F238E27FC236}">
                <a16:creationId xmlns:a16="http://schemas.microsoft.com/office/drawing/2014/main" id="{A651001F-A581-BBB7-0786-7208979153B7}"/>
              </a:ext>
            </a:extLst>
          </p:cNvPr>
          <p:cNvSpPr txBox="1">
            <a:spLocks/>
          </p:cNvSpPr>
          <p:nvPr/>
        </p:nvSpPr>
        <p:spPr>
          <a:xfrm>
            <a:off x="788070" y="3633412"/>
            <a:ext cx="486982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6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ro-RO" dirty="0"/>
              <a:t>Performance Analysis and Optimization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95F6C-C23D-D71F-563B-D36845BC6B38}"/>
              </a:ext>
            </a:extLst>
          </p:cNvPr>
          <p:cNvSpPr txBox="1"/>
          <p:nvPr/>
        </p:nvSpPr>
        <p:spPr>
          <a:xfrm>
            <a:off x="8783781" y="4779819"/>
            <a:ext cx="26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useoModerno Medium" panose="020B0604020202020204" charset="0"/>
              </a:rPr>
              <a:t>1</a:t>
            </a:r>
            <a:endParaRPr lang="ro-RO" dirty="0">
              <a:solidFill>
                <a:schemeClr val="accent5">
                  <a:lumMod val="50000"/>
                </a:schemeClr>
              </a:solidFill>
              <a:latin typeface="MuseoModerno Medium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A96BF87-6D93-EF71-423D-EB677E4F649D}"/>
              </a:ext>
            </a:extLst>
          </p:cNvPr>
          <p:cNvSpPr txBox="1"/>
          <p:nvPr/>
        </p:nvSpPr>
        <p:spPr>
          <a:xfrm>
            <a:off x="8783781" y="4779819"/>
            <a:ext cx="26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useoModerno Medium" panose="020B0604020202020204" charset="0"/>
              </a:rPr>
              <a:t>9</a:t>
            </a:r>
            <a:endParaRPr lang="ro-RO" dirty="0">
              <a:solidFill>
                <a:schemeClr val="accent5">
                  <a:lumMod val="50000"/>
                </a:schemeClr>
              </a:solidFill>
              <a:latin typeface="MuseoModerno Medium" panose="020B0604020202020204" charset="0"/>
            </a:endParaRPr>
          </a:p>
        </p:txBody>
      </p:sp>
      <p:sp>
        <p:nvSpPr>
          <p:cNvPr id="1554" name="Google Shape;1554;p44"/>
          <p:cNvSpPr txBox="1">
            <a:spLocks noGrp="1"/>
          </p:cNvSpPr>
          <p:nvPr>
            <p:ph type="title"/>
          </p:nvPr>
        </p:nvSpPr>
        <p:spPr>
          <a:xfrm>
            <a:off x="601338" y="2465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CPU Optimized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88EDC6-2B30-018F-39C3-53184EF0017A}"/>
              </a:ext>
            </a:extLst>
          </p:cNvPr>
          <p:cNvSpPr txBox="1"/>
          <p:nvPr/>
        </p:nvSpPr>
        <p:spPr>
          <a:xfrm>
            <a:off x="601338" y="942321"/>
            <a:ext cx="798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latin typeface="MuseoModerno Medium" panose="020B0604020202020204" charset="0"/>
              </a:rPr>
              <a:t>Using –O3 compilation flag: 928.242 seconds (15.5 minutes), 18.565 seconds per epoch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MuseoModerno Medium" panose="020B0604020202020204" charset="0"/>
              </a:rPr>
              <a:t>OpenMP: </a:t>
            </a:r>
            <a:r>
              <a:rPr lang="en-US" dirty="0">
                <a:latin typeface="MuseoModerno Medium" panose="020B0604020202020204" charset="0"/>
              </a:rPr>
              <a:t>8 independent threads, mini-batch training inspired by [8]</a:t>
            </a:r>
            <a:endParaRPr lang="ro-RO" b="1" dirty="0">
              <a:latin typeface="MuseoModerno Medium" panose="020B0604020202020204" charset="0"/>
            </a:endParaRPr>
          </a:p>
        </p:txBody>
      </p:sp>
      <p:pic>
        <p:nvPicPr>
          <p:cNvPr id="11" name="Picture 10" descr="A diagram of a process&#10;&#10;AI-generated content may be incorrect.">
            <a:extLst>
              <a:ext uri="{FF2B5EF4-FFF2-40B4-BE49-F238E27FC236}">
                <a16:creationId xmlns:a16="http://schemas.microsoft.com/office/drawing/2014/main" id="{40FC289C-D550-907C-1197-FB2FBD856C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0" y="1465541"/>
            <a:ext cx="3126064" cy="18847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920746-28D8-D741-DB4F-832393BEDB22}"/>
              </a:ext>
            </a:extLst>
          </p:cNvPr>
          <p:cNvSpPr txBox="1"/>
          <p:nvPr/>
        </p:nvSpPr>
        <p:spPr>
          <a:xfrm>
            <a:off x="3825126" y="1500027"/>
            <a:ext cx="4431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seoModerno Medium" panose="020B0604020202020204" charset="0"/>
              </a:rPr>
              <a:t>Weight adjustments are averaged across all batches, then applied globally.</a:t>
            </a:r>
            <a:endParaRPr lang="ro-RO" dirty="0">
              <a:latin typeface="MuseoModerno Medium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C82014-1845-7979-B2AE-B47652FD0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681" y="2057733"/>
            <a:ext cx="4869486" cy="11740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1D9572-7740-ADD4-18C9-C35B97044817}"/>
              </a:ext>
            </a:extLst>
          </p:cNvPr>
          <p:cNvSpPr txBox="1"/>
          <p:nvPr/>
        </p:nvSpPr>
        <p:spPr>
          <a:xfrm>
            <a:off x="1784710" y="3336218"/>
            <a:ext cx="523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useoModerno Medium" panose="020B0604020202020204" charset="0"/>
              </a:rPr>
              <a:t>=&gt; 86.529 seconds (1.4 minutes), 1.731 seconds per epoch</a:t>
            </a:r>
            <a:endParaRPr lang="ro-RO" b="1" dirty="0">
              <a:latin typeface="MuseoModerno Medium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17FD5-5D15-7756-171A-7066D164B079}"/>
              </a:ext>
            </a:extLst>
          </p:cNvPr>
          <p:cNvSpPr txBox="1"/>
          <p:nvPr/>
        </p:nvSpPr>
        <p:spPr>
          <a:xfrm>
            <a:off x="601338" y="3677960"/>
            <a:ext cx="8465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useoModerno Medium" panose="020B0604020202020204" charset="0"/>
              </a:rPr>
              <a:t>3.    AVX2: </a:t>
            </a:r>
          </a:p>
          <a:p>
            <a:pPr marL="171450" indent="-171450">
              <a:buFontTx/>
              <a:buChar char="-"/>
            </a:pPr>
            <a:r>
              <a:rPr lang="en-US" sz="1000" b="1" dirty="0">
                <a:latin typeface="Maven Pro" panose="020B0604020202020204" charset="0"/>
              </a:rPr>
              <a:t>std::vector&lt;std::vector&lt;std::vector&lt;std::vector&lt;double&gt;&gt;&gt;&gt; …</a:t>
            </a:r>
          </a:p>
          <a:p>
            <a:pPr marL="171450" indent="-171450">
              <a:buFontTx/>
              <a:buChar char="-"/>
            </a:pPr>
            <a:r>
              <a:rPr lang="en-US" sz="1000" b="1" dirty="0">
                <a:latin typeface="Maven Pro" panose="020B0604020202020204" charset="0"/>
              </a:rPr>
              <a:t>AVX2 intrinsics – FMA, vectorized memory access, </a:t>
            </a:r>
            <a:r>
              <a:rPr lang="en-US" sz="1000" b="1" dirty="0" err="1">
                <a:latin typeface="Maven Pro" panose="020B0604020202020204" charset="0"/>
              </a:rPr>
              <a:t>avx</a:t>
            </a:r>
            <a:r>
              <a:rPr lang="en-US" sz="1000" b="1" dirty="0">
                <a:latin typeface="Maven Pro" panose="020B0604020202020204" charset="0"/>
              </a:rPr>
              <a:t> </a:t>
            </a:r>
            <a:r>
              <a:rPr lang="en-US" sz="1000" b="1" dirty="0" err="1">
                <a:latin typeface="Maven Pro" panose="020B0604020202020204" charset="0"/>
              </a:rPr>
              <a:t>relu</a:t>
            </a:r>
            <a:endParaRPr lang="ro-RO" b="1" dirty="0">
              <a:latin typeface="MuseoModerno Medium" panose="020B0604020202020204" charset="0"/>
            </a:endParaRPr>
          </a:p>
          <a:p>
            <a:endParaRPr lang="en-US" dirty="0">
              <a:latin typeface="MuseoModerno Medium" panose="020B060402020202020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912EF0-36ED-F164-F328-0BCFE84FB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961" y="3550229"/>
            <a:ext cx="3613995" cy="13467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7CA526-3B65-D32D-A793-CFBFBBF11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121" y="3643995"/>
            <a:ext cx="4055879" cy="10389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6735792-5D1B-71CA-839D-B5CEE05500C2}"/>
              </a:ext>
            </a:extLst>
          </p:cNvPr>
          <p:cNvSpPr txBox="1"/>
          <p:nvPr/>
        </p:nvSpPr>
        <p:spPr>
          <a:xfrm>
            <a:off x="226068" y="4636038"/>
            <a:ext cx="523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useoModerno Medium" panose="020B0604020202020204" charset="0"/>
              </a:rPr>
              <a:t>=&gt; 30.322 seconds (0.5 minutes) , 0.606 seconds per epoch</a:t>
            </a:r>
            <a:endParaRPr lang="ro-RO" b="1" dirty="0">
              <a:latin typeface="MuseoModerno Medium" panose="020B060402020202020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>
          <a:extLst>
            <a:ext uri="{FF2B5EF4-FFF2-40B4-BE49-F238E27FC236}">
              <a16:creationId xmlns:a16="http://schemas.microsoft.com/office/drawing/2014/main" id="{FF096CF3-746A-2433-6807-221F6A37B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44">
            <a:extLst>
              <a:ext uri="{FF2B5EF4-FFF2-40B4-BE49-F238E27FC236}">
                <a16:creationId xmlns:a16="http://schemas.microsoft.com/office/drawing/2014/main" id="{484002CD-CACD-AAD2-7511-0EC5F377F6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338" y="2465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</a:t>
            </a:r>
            <a:r>
              <a:rPr lang="en" dirty="0"/>
              <a:t>PU Optimized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E2F2C7-ECA6-74A1-3793-384A50B4EF9B}"/>
              </a:ext>
            </a:extLst>
          </p:cNvPr>
          <p:cNvSpPr txBox="1"/>
          <p:nvPr/>
        </p:nvSpPr>
        <p:spPr>
          <a:xfrm>
            <a:off x="331818" y="934658"/>
            <a:ext cx="848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useoModerno Medium" panose="020B0604020202020204" charset="0"/>
              </a:rPr>
              <a:t>OpenCL : </a:t>
            </a:r>
            <a:r>
              <a:rPr lang="en-US" dirty="0">
                <a:latin typeface="MuseoModerno Medium" panose="020B0604020202020204" charset="0"/>
              </a:rPr>
              <a:t>5 specialized OpenCL kernels that collectively orchestrate the complete training pipeline.</a:t>
            </a:r>
            <a:endParaRPr lang="ro-RO" dirty="0">
              <a:latin typeface="MuseoModerno Medium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279BE-4E23-3001-D5C9-5CD706A4E07E}"/>
              </a:ext>
            </a:extLst>
          </p:cNvPr>
          <p:cNvSpPr txBox="1"/>
          <p:nvPr/>
        </p:nvSpPr>
        <p:spPr>
          <a:xfrm>
            <a:off x="331818" y="1295027"/>
            <a:ext cx="8585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sz="1200" b="1" dirty="0">
                <a:latin typeface="Maven Pro" panose="020B0604020202020204" charset="0"/>
              </a:rPr>
              <a:t>forward_pass kernel: </a:t>
            </a:r>
            <a:r>
              <a:rPr lang="ro-RO" sz="1200" dirty="0">
                <a:latin typeface="Maven Pro" panose="020B0604020202020204" charset="0"/>
              </a:rPr>
              <a:t>Performs dense layer matrix multiplication using 1D work-item arrangement</a:t>
            </a:r>
            <a:r>
              <a:rPr lang="en-US" sz="1200" dirty="0">
                <a:latin typeface="Maven Pro" panose="020B0604020202020204" charset="0"/>
              </a:rPr>
              <a:t>. E</a:t>
            </a:r>
            <a:r>
              <a:rPr lang="ro-RO" sz="1200" dirty="0">
                <a:latin typeface="Maven Pro" panose="020B0604020202020204" charset="0"/>
              </a:rPr>
              <a:t>ach work-item computes a single output activation (batch_idx * output_size + neuron_idx), enabling parallel computation across all batch samples and neurons simultaneously.</a:t>
            </a:r>
            <a:endParaRPr lang="en-US" sz="1200" dirty="0">
              <a:latin typeface="Maven Pro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sz="1200" b="1" dirty="0">
                <a:latin typeface="Maven Pro" panose="020B0604020202020204" charset="0"/>
              </a:rPr>
              <a:t>relu_activation kernel: </a:t>
            </a:r>
            <a:r>
              <a:rPr lang="ro-RO" sz="1200" dirty="0">
                <a:latin typeface="Maven Pro" panose="020B0604020202020204" charset="0"/>
              </a:rPr>
              <a:t>Applies elementwise ReLU transformations using simple 1D indexing</a:t>
            </a:r>
            <a:r>
              <a:rPr lang="en-US" sz="1200" dirty="0">
                <a:latin typeface="Maven Pro" panose="020B060402020202020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sz="1200" b="1" dirty="0">
                <a:latin typeface="Maven Pro" panose="020B0604020202020204" charset="0"/>
              </a:rPr>
              <a:t>softmax_activation kernel: </a:t>
            </a:r>
            <a:r>
              <a:rPr lang="ro-RO" sz="1200" dirty="0">
                <a:latin typeface="Maven Pro" panose="020B0604020202020204" charset="0"/>
              </a:rPr>
              <a:t>Implements numerically stable softmax using work-groups with local memory reductions to compute maximum and sum values efficiently, preventing numerical overflow</a:t>
            </a:r>
            <a:r>
              <a:rPr lang="en-US" sz="1200" dirty="0">
                <a:latin typeface="Maven Pro" panose="020B060402020202020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sz="1200" b="1" dirty="0">
                <a:latin typeface="Maven Pro" panose="020B0604020202020204" charset="0"/>
              </a:rPr>
              <a:t>compute_deltas kernel: </a:t>
            </a:r>
            <a:r>
              <a:rPr lang="ro-RO" sz="1200" dirty="0">
                <a:latin typeface="Maven Pro" panose="020B0604020202020204" charset="0"/>
              </a:rPr>
              <a:t>Handles backpropagation using 2D NDRange organization (batch_size × layer_size) with direct work-item mapping, efficiently computing different delta calculations for output layers versus hidden layers with ReLU derivatives.</a:t>
            </a:r>
            <a:endParaRPr lang="en-US" sz="1200" dirty="0">
              <a:latin typeface="Maven Pro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sz="1200" b="1" dirty="0">
                <a:latin typeface="Maven Pro" panose="020B0604020202020204" charset="0"/>
              </a:rPr>
              <a:t>update_weights kernel: </a:t>
            </a:r>
            <a:r>
              <a:rPr lang="ro-RO" sz="1200" dirty="0">
                <a:latin typeface="Maven Pro" panose="020B0604020202020204" charset="0"/>
              </a:rPr>
              <a:t>Performs gradient accumulation and parameter updates using 2D work-item arrangement (output × input neurons), with each work-item computing one weight gradient through batch accumulation and applying learning rate updates in-place.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33A96-6D32-EFF1-0781-353E1CA17606}"/>
              </a:ext>
            </a:extLst>
          </p:cNvPr>
          <p:cNvSpPr txBox="1"/>
          <p:nvPr/>
        </p:nvSpPr>
        <p:spPr>
          <a:xfrm>
            <a:off x="1580217" y="3859508"/>
            <a:ext cx="608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MuseoModerno Medium" panose="020B0604020202020204" charset="0"/>
              </a:rPr>
              <a:t>=&gt; 4.207 seconds, 0.084 seconds per epoch !</a:t>
            </a:r>
            <a:endParaRPr lang="ro-RO" sz="2000" b="1" dirty="0">
              <a:latin typeface="MuseoModerno Medium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022A4-BED1-111E-87F5-AB9CABE02A2A}"/>
              </a:ext>
            </a:extLst>
          </p:cNvPr>
          <p:cNvSpPr txBox="1"/>
          <p:nvPr/>
        </p:nvSpPr>
        <p:spPr>
          <a:xfrm>
            <a:off x="8641429" y="4779819"/>
            <a:ext cx="40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useoModerno Medium" panose="020B0604020202020204" charset="0"/>
              </a:rPr>
              <a:t>10</a:t>
            </a:r>
            <a:endParaRPr lang="ro-RO" dirty="0">
              <a:solidFill>
                <a:schemeClr val="accent5">
                  <a:lumMod val="50000"/>
                </a:schemeClr>
              </a:solidFill>
              <a:latin typeface="MuseoModern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3930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>
          <a:extLst>
            <a:ext uri="{FF2B5EF4-FFF2-40B4-BE49-F238E27FC236}">
              <a16:creationId xmlns:a16="http://schemas.microsoft.com/office/drawing/2014/main" id="{5A7361E8-B7FA-5046-0C19-073C75813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oogle Shape;1036;p40">
            <a:extLst>
              <a:ext uri="{FF2B5EF4-FFF2-40B4-BE49-F238E27FC236}">
                <a16:creationId xmlns:a16="http://schemas.microsoft.com/office/drawing/2014/main" id="{CCEA5BB6-8256-4D5F-4391-063F69CD8CB1}"/>
              </a:ext>
            </a:extLst>
          </p:cNvPr>
          <p:cNvGrpSpPr/>
          <p:nvPr/>
        </p:nvGrpSpPr>
        <p:grpSpPr>
          <a:xfrm>
            <a:off x="266495" y="246545"/>
            <a:ext cx="1009703" cy="130500"/>
            <a:chOff x="5461400" y="616025"/>
            <a:chExt cx="1009703" cy="130500"/>
          </a:xfrm>
        </p:grpSpPr>
        <p:sp>
          <p:nvSpPr>
            <p:cNvPr id="1037" name="Google Shape;1037;p40">
              <a:extLst>
                <a:ext uri="{FF2B5EF4-FFF2-40B4-BE49-F238E27FC236}">
                  <a16:creationId xmlns:a16="http://schemas.microsoft.com/office/drawing/2014/main" id="{8D5B7D5B-A6BF-F907-7651-2C61AF761AE6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>
              <a:extLst>
                <a:ext uri="{FF2B5EF4-FFF2-40B4-BE49-F238E27FC236}">
                  <a16:creationId xmlns:a16="http://schemas.microsoft.com/office/drawing/2014/main" id="{162561BE-50A6-9C76-BC49-5A0001CBE01B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>
              <a:extLst>
                <a:ext uri="{FF2B5EF4-FFF2-40B4-BE49-F238E27FC236}">
                  <a16:creationId xmlns:a16="http://schemas.microsoft.com/office/drawing/2014/main" id="{EDCC1C86-602A-A02D-4CEB-42036E548029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>
              <a:extLst>
                <a:ext uri="{FF2B5EF4-FFF2-40B4-BE49-F238E27FC236}">
                  <a16:creationId xmlns:a16="http://schemas.microsoft.com/office/drawing/2014/main" id="{4FB71F21-CA93-C000-FD12-8BACC36050FA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>
              <a:extLst>
                <a:ext uri="{FF2B5EF4-FFF2-40B4-BE49-F238E27FC236}">
                  <a16:creationId xmlns:a16="http://schemas.microsoft.com/office/drawing/2014/main" id="{21583098-9220-2D68-1318-F989E70306FE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40">
            <a:extLst>
              <a:ext uri="{FF2B5EF4-FFF2-40B4-BE49-F238E27FC236}">
                <a16:creationId xmlns:a16="http://schemas.microsoft.com/office/drawing/2014/main" id="{198115AB-A0B0-4D6F-C6FA-D99E5AB331CD}"/>
              </a:ext>
            </a:extLst>
          </p:cNvPr>
          <p:cNvGrpSpPr/>
          <p:nvPr/>
        </p:nvGrpSpPr>
        <p:grpSpPr>
          <a:xfrm>
            <a:off x="7588598" y="4613103"/>
            <a:ext cx="1009703" cy="130500"/>
            <a:chOff x="5461400" y="616025"/>
            <a:chExt cx="1009703" cy="130500"/>
          </a:xfrm>
        </p:grpSpPr>
        <p:sp>
          <p:nvSpPr>
            <p:cNvPr id="1043" name="Google Shape;1043;p40">
              <a:extLst>
                <a:ext uri="{FF2B5EF4-FFF2-40B4-BE49-F238E27FC236}">
                  <a16:creationId xmlns:a16="http://schemas.microsoft.com/office/drawing/2014/main" id="{0D195C1C-596F-66E2-FB87-DE636295E245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>
              <a:extLst>
                <a:ext uri="{FF2B5EF4-FFF2-40B4-BE49-F238E27FC236}">
                  <a16:creationId xmlns:a16="http://schemas.microsoft.com/office/drawing/2014/main" id="{45041FC3-B7D1-9053-4144-489C26CBE284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>
              <a:extLst>
                <a:ext uri="{FF2B5EF4-FFF2-40B4-BE49-F238E27FC236}">
                  <a16:creationId xmlns:a16="http://schemas.microsoft.com/office/drawing/2014/main" id="{DA0FAA38-8C02-5879-066C-54987CFC6B22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>
              <a:extLst>
                <a:ext uri="{FF2B5EF4-FFF2-40B4-BE49-F238E27FC236}">
                  <a16:creationId xmlns:a16="http://schemas.microsoft.com/office/drawing/2014/main" id="{5B1E8E04-7CCD-5BCB-CEFD-395DCE526C0E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>
              <a:extLst>
                <a:ext uri="{FF2B5EF4-FFF2-40B4-BE49-F238E27FC236}">
                  <a16:creationId xmlns:a16="http://schemas.microsoft.com/office/drawing/2014/main" id="{B78C445D-4A48-0EC5-0688-ABB4A78DB9F6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554;p44">
            <a:extLst>
              <a:ext uri="{FF2B5EF4-FFF2-40B4-BE49-F238E27FC236}">
                <a16:creationId xmlns:a16="http://schemas.microsoft.com/office/drawing/2014/main" id="{717C2DDA-D73B-A5EF-7B82-7B475E4A27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1347" y="3117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Results &amp; Conclusions</a:t>
            </a:r>
            <a:endParaRPr sz="3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35F8E-3A6A-1C18-0D8D-90BC1EFA0576}"/>
              </a:ext>
            </a:extLst>
          </p:cNvPr>
          <p:cNvSpPr txBox="1"/>
          <p:nvPr/>
        </p:nvSpPr>
        <p:spPr>
          <a:xfrm>
            <a:off x="8641429" y="4779819"/>
            <a:ext cx="40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useoModerno Medium" panose="020B0604020202020204" charset="0"/>
              </a:rPr>
              <a:t>11</a:t>
            </a:r>
            <a:endParaRPr lang="ro-RO" dirty="0">
              <a:solidFill>
                <a:schemeClr val="accent5">
                  <a:lumMod val="50000"/>
                </a:schemeClr>
              </a:solidFill>
              <a:latin typeface="MuseoModerno Medium" panose="020B060402020202020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771C24-45EA-EA97-153C-DCD6F028C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143243"/>
              </p:ext>
            </p:extLst>
          </p:nvPr>
        </p:nvGraphicFramePr>
        <p:xfrm>
          <a:off x="396995" y="1193678"/>
          <a:ext cx="4175005" cy="2021590"/>
        </p:xfrm>
        <a:graphic>
          <a:graphicData uri="http://schemas.openxmlformats.org/drawingml/2006/table">
            <a:tbl>
              <a:tblPr firstRow="1" firstCol="1" bandRow="1">
                <a:tableStyleId>{091122E8-5045-4302-831D-7F1BC1FDB10A}</a:tableStyleId>
              </a:tblPr>
              <a:tblGrid>
                <a:gridCol w="894966">
                  <a:extLst>
                    <a:ext uri="{9D8B030D-6E8A-4147-A177-3AD203B41FA5}">
                      <a16:colId xmlns:a16="http://schemas.microsoft.com/office/drawing/2014/main" val="1895919967"/>
                    </a:ext>
                  </a:extLst>
                </a:gridCol>
                <a:gridCol w="682799">
                  <a:extLst>
                    <a:ext uri="{9D8B030D-6E8A-4147-A177-3AD203B41FA5}">
                      <a16:colId xmlns:a16="http://schemas.microsoft.com/office/drawing/2014/main" val="254982602"/>
                    </a:ext>
                  </a:extLst>
                </a:gridCol>
                <a:gridCol w="982618">
                  <a:extLst>
                    <a:ext uri="{9D8B030D-6E8A-4147-A177-3AD203B41FA5}">
                      <a16:colId xmlns:a16="http://schemas.microsoft.com/office/drawing/2014/main" val="3402093976"/>
                    </a:ext>
                  </a:extLst>
                </a:gridCol>
                <a:gridCol w="807311">
                  <a:extLst>
                    <a:ext uri="{9D8B030D-6E8A-4147-A177-3AD203B41FA5}">
                      <a16:colId xmlns:a16="http://schemas.microsoft.com/office/drawing/2014/main" val="3080479856"/>
                    </a:ext>
                  </a:extLst>
                </a:gridCol>
                <a:gridCol w="807311">
                  <a:extLst>
                    <a:ext uri="{9D8B030D-6E8A-4147-A177-3AD203B41FA5}">
                      <a16:colId xmlns:a16="http://schemas.microsoft.com/office/drawing/2014/main" val="842075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Train time (s)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Train time / epoch (s)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Predict accuracy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Speedup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24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Naive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937.104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18.742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87%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x1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2568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O3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928.242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18.565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86.5%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x1.009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9756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OpenMP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86.529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1.731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85.6%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x10.829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9038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AVX2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30.322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0.606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85.8%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x30.905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6480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>
                          <a:effectLst/>
                        </a:rPr>
                        <a:t>OpenCL</a:t>
                      </a:r>
                      <a:endParaRPr lang="ro-RO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>
                          <a:effectLst/>
                        </a:rPr>
                        <a:t>4.207</a:t>
                      </a:r>
                      <a:endParaRPr lang="ro-RO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>
                          <a:effectLst/>
                        </a:rPr>
                        <a:t>0.084</a:t>
                      </a:r>
                      <a:endParaRPr lang="ro-RO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>
                          <a:effectLst/>
                        </a:rPr>
                        <a:t>86.4%</a:t>
                      </a:r>
                      <a:endParaRPr lang="ro-RO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dirty="0">
                          <a:effectLst/>
                        </a:rPr>
                        <a:t>x222.748</a:t>
                      </a:r>
                      <a:endParaRPr lang="ro-RO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092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*Theoretical CPU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o-RO" sz="1100">
                          <a:effectLst/>
                        </a:rPr>
                        <a:t>*0.217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*0.004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*x4318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2024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*Theoretical GPU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o-RO" sz="1100">
                          <a:effectLst/>
                        </a:rPr>
                        <a:t>*0.022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*0.0004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*x42595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260175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816D99A-FD02-E6D0-B867-B5A6494A8F9F}"/>
              </a:ext>
            </a:extLst>
          </p:cNvPr>
          <p:cNvSpPr/>
          <p:nvPr/>
        </p:nvSpPr>
        <p:spPr>
          <a:xfrm>
            <a:off x="7266339" y="4474278"/>
            <a:ext cx="1375090" cy="305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29D7A5-1533-05A2-C778-F5B3A2BE7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935702"/>
              </p:ext>
            </p:extLst>
          </p:nvPr>
        </p:nvGraphicFramePr>
        <p:xfrm>
          <a:off x="4892463" y="1029756"/>
          <a:ext cx="3854542" cy="3648597"/>
        </p:xfrm>
        <a:graphic>
          <a:graphicData uri="http://schemas.openxmlformats.org/drawingml/2006/table">
            <a:tbl>
              <a:tblPr firstRow="1" firstCol="1" bandRow="1">
                <a:tableStyleId>{091122E8-5045-4302-831D-7F1BC1FDB10A}</a:tableStyleId>
              </a:tblPr>
              <a:tblGrid>
                <a:gridCol w="1280282">
                  <a:extLst>
                    <a:ext uri="{9D8B030D-6E8A-4147-A177-3AD203B41FA5}">
                      <a16:colId xmlns:a16="http://schemas.microsoft.com/office/drawing/2014/main" val="2510310192"/>
                    </a:ext>
                  </a:extLst>
                </a:gridCol>
                <a:gridCol w="646989">
                  <a:extLst>
                    <a:ext uri="{9D8B030D-6E8A-4147-A177-3AD203B41FA5}">
                      <a16:colId xmlns:a16="http://schemas.microsoft.com/office/drawing/2014/main" val="1725132885"/>
                    </a:ext>
                  </a:extLst>
                </a:gridCol>
                <a:gridCol w="1000156">
                  <a:extLst>
                    <a:ext uri="{9D8B030D-6E8A-4147-A177-3AD203B41FA5}">
                      <a16:colId xmlns:a16="http://schemas.microsoft.com/office/drawing/2014/main" val="2273847300"/>
                    </a:ext>
                  </a:extLst>
                </a:gridCol>
                <a:gridCol w="927115">
                  <a:extLst>
                    <a:ext uri="{9D8B030D-6E8A-4147-A177-3AD203B41FA5}">
                      <a16:colId xmlns:a16="http://schemas.microsoft.com/office/drawing/2014/main" val="4138671346"/>
                    </a:ext>
                  </a:extLst>
                </a:gridCol>
              </a:tblGrid>
              <a:tr h="118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 dirty="0">
                          <a:effectLst/>
                        </a:rPr>
                        <a:t>Paper &amp; Platform</a:t>
                      </a:r>
                      <a:endParaRPr lang="ro-RO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 dirty="0">
                          <a:effectLst/>
                        </a:rPr>
                        <a:t>Train time</a:t>
                      </a:r>
                      <a:endParaRPr lang="ro-RO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Baseline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Speedup vs Baseline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extLst>
                  <a:ext uri="{0D108BD9-81ED-4DB2-BD59-A6C34878D82A}">
                    <a16:rowId xmlns:a16="http://schemas.microsoft.com/office/drawing/2014/main" val="1779871976"/>
                  </a:ext>
                </a:extLst>
              </a:tr>
              <a:tr h="2440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[3] Multicore CPU (8-Core)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47.041-117.628 s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 dirty="0">
                          <a:effectLst/>
                        </a:rPr>
                        <a:t>MATLAB single-core implementation</a:t>
                      </a:r>
                      <a:endParaRPr lang="ro-RO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x1.12-4.16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extLst>
                  <a:ext uri="{0D108BD9-81ED-4DB2-BD59-A6C34878D82A}">
                    <a16:rowId xmlns:a16="http://schemas.microsoft.com/office/drawing/2014/main" val="3790053974"/>
                  </a:ext>
                </a:extLst>
              </a:tr>
              <a:tr h="2440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[3] GPU (48 cores) - MATLAB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386-378 s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MATLAB single-core implementation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x304.6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extLst>
                  <a:ext uri="{0D108BD9-81ED-4DB2-BD59-A6C34878D82A}">
                    <a16:rowId xmlns:a16="http://schemas.microsoft.com/office/drawing/2014/main" val="2144703631"/>
                  </a:ext>
                </a:extLst>
              </a:tr>
              <a:tr h="2440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 dirty="0">
                          <a:effectLst/>
                        </a:rPr>
                        <a:t>[6] FPGA vs MATLAB</a:t>
                      </a:r>
                      <a:endParaRPr lang="ro-RO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1.55 μs per image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MATLAB software implementation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x40.4-127.2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extLst>
                  <a:ext uri="{0D108BD9-81ED-4DB2-BD59-A6C34878D82A}">
                    <a16:rowId xmlns:a16="http://schemas.microsoft.com/office/drawing/2014/main" val="1157616940"/>
                  </a:ext>
                </a:extLst>
              </a:tr>
              <a:tr h="2440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[8] OpenMP (10 threads)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28-35ms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 dirty="0">
                          <a:effectLst/>
                        </a:rPr>
                        <a:t>Existing optimized mini-batch training approach</a:t>
                      </a:r>
                      <a:endParaRPr lang="ro-RO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x1.25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extLst>
                  <a:ext uri="{0D108BD9-81ED-4DB2-BD59-A6C34878D82A}">
                    <a16:rowId xmlns:a16="http://schemas.microsoft.com/office/drawing/2014/main" val="4202095857"/>
                  </a:ext>
                </a:extLst>
              </a:tr>
              <a:tr h="2440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[8] OpenMP (12 threads)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18-29ms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Existing optimized mini-batch training approach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x1.33-1.58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extLst>
                  <a:ext uri="{0D108BD9-81ED-4DB2-BD59-A6C34878D82A}">
                    <a16:rowId xmlns:a16="http://schemas.microsoft.com/office/drawing/2014/main" val="2304467437"/>
                  </a:ext>
                </a:extLst>
              </a:tr>
              <a:tr h="2440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[9] OpenCL FPGA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9.76ms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Intel Xeon 2.20GHz with -O3 &amp; 16 threads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x9.7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extLst>
                  <a:ext uri="{0D108BD9-81ED-4DB2-BD59-A6C34878D82A}">
                    <a16:rowId xmlns:a16="http://schemas.microsoft.com/office/drawing/2014/main" val="4167696322"/>
                  </a:ext>
                </a:extLst>
              </a:tr>
              <a:tr h="2440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[9] OpenCL vs Xilinx baseline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9.76ms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Intel Xeon 2.20GHz with -O3 &amp; 16 threads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 dirty="0">
                          <a:effectLst/>
                        </a:rPr>
                        <a:t>x8-40</a:t>
                      </a:r>
                      <a:endParaRPr lang="ro-RO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extLst>
                  <a:ext uri="{0D108BD9-81ED-4DB2-BD59-A6C34878D82A}">
                    <a16:rowId xmlns:a16="http://schemas.microsoft.com/office/drawing/2014/main" val="4003359413"/>
                  </a:ext>
                </a:extLst>
              </a:tr>
              <a:tr h="2440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[10] Single GPU CUDA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-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CUBLAS optimized matrix operations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x11.99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extLst>
                  <a:ext uri="{0D108BD9-81ED-4DB2-BD59-A6C34878D82A}">
                    <a16:rowId xmlns:a16="http://schemas.microsoft.com/office/drawing/2014/main" val="4282389300"/>
                  </a:ext>
                </a:extLst>
              </a:tr>
              <a:tr h="2440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[10] Multiple GPUs CUDA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-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CUBLAS optimized matrix operations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x51.33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extLst>
                  <a:ext uri="{0D108BD9-81ED-4DB2-BD59-A6C34878D82A}">
                    <a16:rowId xmlns:a16="http://schemas.microsoft.com/office/drawing/2014/main" val="3510591847"/>
                  </a:ext>
                </a:extLst>
              </a:tr>
              <a:tr h="2440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[10] GPU - Cancer dataset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-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CUBLAS optimized matrix operations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x46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extLst>
                  <a:ext uri="{0D108BD9-81ED-4DB2-BD59-A6C34878D82A}">
                    <a16:rowId xmlns:a16="http://schemas.microsoft.com/office/drawing/2014/main" val="1908697972"/>
                  </a:ext>
                </a:extLst>
              </a:tr>
              <a:tr h="2440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[10] GPU - Mushroom dataset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-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CUBLAS optimized matrix operations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x63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extLst>
                  <a:ext uri="{0D108BD9-81ED-4DB2-BD59-A6C34878D82A}">
                    <a16:rowId xmlns:a16="http://schemas.microsoft.com/office/drawing/2014/main" val="2125108347"/>
                  </a:ext>
                </a:extLst>
              </a:tr>
              <a:tr h="2440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[10] GPU - Multiple Networks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-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CUBLAS optimized matrix operations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 dirty="0">
                          <a:effectLst/>
                        </a:rPr>
                        <a:t>x496</a:t>
                      </a:r>
                      <a:endParaRPr lang="ro-RO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extLst>
                  <a:ext uri="{0D108BD9-81ED-4DB2-BD59-A6C34878D82A}">
                    <a16:rowId xmlns:a16="http://schemas.microsoft.com/office/drawing/2014/main" val="639530977"/>
                  </a:ext>
                </a:extLst>
              </a:tr>
              <a:tr h="3700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[11] Tesla C2050 GPU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167s (265 epochs)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FANN (Fast Artificial Neural Network Library)</a:t>
                      </a:r>
                      <a:endParaRPr lang="ro-RO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700" dirty="0">
                          <a:effectLst/>
                        </a:rPr>
                        <a:t>x5.47</a:t>
                      </a:r>
                      <a:endParaRPr lang="ro-RO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20" marR="44820" marT="0" marB="0"/>
                </a:tc>
                <a:extLst>
                  <a:ext uri="{0D108BD9-81ED-4DB2-BD59-A6C34878D82A}">
                    <a16:rowId xmlns:a16="http://schemas.microsoft.com/office/drawing/2014/main" val="64898682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6CE684-3AE4-CBEF-F9C6-98E2CA24DE94}"/>
              </a:ext>
            </a:extLst>
          </p:cNvPr>
          <p:cNvSpPr txBox="1"/>
          <p:nvPr/>
        </p:nvSpPr>
        <p:spPr>
          <a:xfrm>
            <a:off x="396995" y="3539562"/>
            <a:ext cx="3971593" cy="750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buSzPts val="1000"/>
              <a:tabLst>
                <a:tab pos="678180" algn="l"/>
              </a:tabLst>
            </a:pPr>
            <a:r>
              <a:rPr lang="en-US" sz="1200" b="1" dirty="0">
                <a:effectLst/>
                <a:latin typeface="MuseoModerno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Comparisons with SOTA may be deceiving, but we got good </a:t>
            </a:r>
            <a:r>
              <a:rPr lang="en-US" sz="1200" b="1" dirty="0">
                <a:latin typeface="MuseoModerno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 </a:t>
            </a:r>
            <a:r>
              <a:rPr lang="en-US" sz="1200" b="1" dirty="0">
                <a:effectLst/>
                <a:latin typeface="MuseoModerno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results nevertheless.</a:t>
            </a:r>
            <a:endParaRPr lang="ro-RO" sz="1200" b="1" dirty="0">
              <a:latin typeface="MuseoModerno Medi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endParaRPr lang="ro-R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66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A0A5-DCB7-D0DE-0E0E-D84E1CEF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ro-R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D64AE-9212-E54B-032E-CCA1EF871BB4}"/>
              </a:ext>
            </a:extLst>
          </p:cNvPr>
          <p:cNvSpPr txBox="1"/>
          <p:nvPr/>
        </p:nvSpPr>
        <p:spPr>
          <a:xfrm>
            <a:off x="8641429" y="4779819"/>
            <a:ext cx="40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useoModerno Medium" panose="020B0604020202020204" charset="0"/>
              </a:rPr>
              <a:t>12</a:t>
            </a:r>
            <a:endParaRPr lang="ro-RO" dirty="0">
              <a:solidFill>
                <a:schemeClr val="accent5">
                  <a:lumMod val="50000"/>
                </a:schemeClr>
              </a:solidFill>
              <a:latin typeface="MuseoModerno Medium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06010-28D6-24C5-8414-70C378D4918D}"/>
              </a:ext>
            </a:extLst>
          </p:cNvPr>
          <p:cNvSpPr txBox="1"/>
          <p:nvPr/>
        </p:nvSpPr>
        <p:spPr>
          <a:xfrm>
            <a:off x="706409" y="1203003"/>
            <a:ext cx="813781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Public GitHub repo</a:t>
            </a:r>
            <a:r>
              <a:rPr lang="en-US" sz="1200" b="1" dirty="0"/>
              <a:t>: </a:t>
            </a:r>
            <a:r>
              <a:rPr lang="en-US" sz="1200" dirty="0">
                <a:hlinkClick r:id="rId3"/>
              </a:rPr>
              <a:t>https://github.com/Blinduzzi/pao-inference-mlp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Project documentation: </a:t>
            </a:r>
            <a:r>
              <a:rPr lang="en-US" sz="1200" dirty="0">
                <a:hlinkClick r:id="rId4"/>
              </a:rPr>
              <a:t>https://github.com/Blinduzzi/pao-inference-mlp/blob/main/docs/PAO_MLP_F-MNIST_Blindu_AndreiSamuel_411-ACES.pdf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SOTA: </a:t>
            </a:r>
            <a:r>
              <a:rPr lang="en-US" sz="1200" dirty="0">
                <a:hlinkClick r:id="rId5"/>
              </a:rPr>
              <a:t>https://github.com/Blinduzzi/pao-inference-mlp/tree/main/docs/sota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Fashion-MNIST dataset: </a:t>
            </a:r>
            <a:r>
              <a:rPr lang="en-US" sz="1200" dirty="0">
                <a:hlinkClick r:id="rId6"/>
              </a:rPr>
              <a:t>https://github.com/zalandoresearch/fashion-mnist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/>
              <a:t>Intel AVX2 Intrinsics:</a:t>
            </a:r>
            <a:r>
              <a:rPr lang="en-US" b="1" dirty="0"/>
              <a:t> </a:t>
            </a:r>
            <a:r>
              <a:rPr lang="en-US" sz="1200" dirty="0">
                <a:hlinkClick r:id="rId7"/>
              </a:rPr>
              <a:t>https://www.intel.com/content/www/us/en/docs/intrinsics-guide/index.html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/>
              <a:t>OpenCL Specification:</a:t>
            </a:r>
            <a:r>
              <a:rPr lang="en-US" b="1" dirty="0"/>
              <a:t> </a:t>
            </a:r>
            <a:r>
              <a:rPr lang="en-US" dirty="0">
                <a:hlinkClick r:id="rId8"/>
              </a:rPr>
              <a:t>https://www.khronos.org/opencl/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7626368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71"/>
          <p:cNvSpPr txBox="1">
            <a:spLocks noGrp="1"/>
          </p:cNvSpPr>
          <p:nvPr>
            <p:ph type="title"/>
          </p:nvPr>
        </p:nvSpPr>
        <p:spPr>
          <a:xfrm>
            <a:off x="713225" y="776826"/>
            <a:ext cx="4151700" cy="11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3226" name="Google Shape;3226;p71"/>
          <p:cNvSpPr txBox="1">
            <a:spLocks noGrp="1"/>
          </p:cNvSpPr>
          <p:nvPr>
            <p:ph type="subTitle" idx="1"/>
          </p:nvPr>
        </p:nvSpPr>
        <p:spPr>
          <a:xfrm>
            <a:off x="713225" y="1710004"/>
            <a:ext cx="41517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MuseoModerno Medium"/>
                <a:ea typeface="MuseoModerno Medium"/>
                <a:cs typeface="MuseoModerno Medium"/>
                <a:sym typeface="MuseoModerno Medium"/>
              </a:rPr>
              <a:t>Do you have any questions?</a:t>
            </a:r>
            <a:endParaRPr sz="2200" dirty="0">
              <a:latin typeface="MuseoModerno Medium"/>
              <a:ea typeface="MuseoModerno Medium"/>
              <a:cs typeface="MuseoModerno Medium"/>
              <a:sym typeface="MuseoModerno Medium"/>
            </a:endParaRPr>
          </a:p>
          <a:p>
            <a:pPr marL="0" lvl="0" indent="0"/>
            <a:r>
              <a:rPr lang="ro-RO" dirty="0"/>
              <a:t>Blîndu Andrei-Samuel, 411-ACES</a:t>
            </a:r>
          </a:p>
        </p:txBody>
      </p:sp>
      <p:grpSp>
        <p:nvGrpSpPr>
          <p:cNvPr id="3228" name="Google Shape;3228;p71"/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3229" name="Google Shape;3229;p71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1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1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1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1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684;p40">
            <a:extLst>
              <a:ext uri="{FF2B5EF4-FFF2-40B4-BE49-F238E27FC236}">
                <a16:creationId xmlns:a16="http://schemas.microsoft.com/office/drawing/2014/main" id="{50841EA6-77AA-3E42-9314-1217C8F8EAEE}"/>
              </a:ext>
            </a:extLst>
          </p:cNvPr>
          <p:cNvGrpSpPr/>
          <p:nvPr/>
        </p:nvGrpSpPr>
        <p:grpSpPr>
          <a:xfrm>
            <a:off x="5101066" y="1265726"/>
            <a:ext cx="3713203" cy="3268948"/>
            <a:chOff x="3948400" y="3182900"/>
            <a:chExt cx="2492250" cy="2193925"/>
          </a:xfrm>
        </p:grpSpPr>
        <p:sp>
          <p:nvSpPr>
            <p:cNvPr id="3" name="Google Shape;685;p40">
              <a:extLst>
                <a:ext uri="{FF2B5EF4-FFF2-40B4-BE49-F238E27FC236}">
                  <a16:creationId xmlns:a16="http://schemas.microsoft.com/office/drawing/2014/main" id="{E3E53984-1A3A-53EE-B275-C75459D687D1}"/>
                </a:ext>
              </a:extLst>
            </p:cNvPr>
            <p:cNvSpPr/>
            <p:nvPr/>
          </p:nvSpPr>
          <p:spPr>
            <a:xfrm>
              <a:off x="3948400" y="3182900"/>
              <a:ext cx="2492250" cy="2033475"/>
            </a:xfrm>
            <a:custGeom>
              <a:avLst/>
              <a:gdLst/>
              <a:ahLst/>
              <a:cxnLst/>
              <a:rect l="l" t="t" r="r" b="b"/>
              <a:pathLst>
                <a:path w="99690" h="81339" extrusionOk="0">
                  <a:moveTo>
                    <a:pt x="56158" y="1"/>
                  </a:moveTo>
                  <a:cubicBezTo>
                    <a:pt x="51035" y="1"/>
                    <a:pt x="46019" y="1271"/>
                    <a:pt x="41665" y="4479"/>
                  </a:cubicBezTo>
                  <a:cubicBezTo>
                    <a:pt x="35393" y="9096"/>
                    <a:pt x="31842" y="16496"/>
                    <a:pt x="26098" y="21676"/>
                  </a:cubicBezTo>
                  <a:cubicBezTo>
                    <a:pt x="23242" y="24251"/>
                    <a:pt x="20126" y="25089"/>
                    <a:pt x="16715" y="26628"/>
                  </a:cubicBezTo>
                  <a:cubicBezTo>
                    <a:pt x="8438" y="30382"/>
                    <a:pt x="1511" y="37620"/>
                    <a:pt x="934" y="47167"/>
                  </a:cubicBezTo>
                  <a:cubicBezTo>
                    <a:pt x="0" y="63140"/>
                    <a:pt x="12655" y="74173"/>
                    <a:pt x="26776" y="77796"/>
                  </a:cubicBezTo>
                  <a:cubicBezTo>
                    <a:pt x="35926" y="80142"/>
                    <a:pt x="43943" y="81338"/>
                    <a:pt x="51249" y="81338"/>
                  </a:cubicBezTo>
                  <a:cubicBezTo>
                    <a:pt x="58842" y="81338"/>
                    <a:pt x="65667" y="80047"/>
                    <a:pt x="72198" y="77413"/>
                  </a:cubicBezTo>
                  <a:cubicBezTo>
                    <a:pt x="78854" y="74727"/>
                    <a:pt x="85634" y="71332"/>
                    <a:pt x="90427" y="65773"/>
                  </a:cubicBezTo>
                  <a:cubicBezTo>
                    <a:pt x="97678" y="57366"/>
                    <a:pt x="99690" y="45425"/>
                    <a:pt x="98039" y="34637"/>
                  </a:cubicBezTo>
                  <a:cubicBezTo>
                    <a:pt x="97772" y="32876"/>
                    <a:pt x="97376" y="31137"/>
                    <a:pt x="96855" y="29432"/>
                  </a:cubicBezTo>
                  <a:cubicBezTo>
                    <a:pt x="93392" y="18113"/>
                    <a:pt x="84486" y="9052"/>
                    <a:pt x="73952" y="4269"/>
                  </a:cubicBezTo>
                  <a:cubicBezTo>
                    <a:pt x="68492" y="1797"/>
                    <a:pt x="62249" y="1"/>
                    <a:pt x="561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86;p40">
              <a:extLst>
                <a:ext uri="{FF2B5EF4-FFF2-40B4-BE49-F238E27FC236}">
                  <a16:creationId xmlns:a16="http://schemas.microsoft.com/office/drawing/2014/main" id="{93FC7962-F9E8-8336-C896-767E0F390049}"/>
                </a:ext>
              </a:extLst>
            </p:cNvPr>
            <p:cNvSpPr/>
            <p:nvPr/>
          </p:nvSpPr>
          <p:spPr>
            <a:xfrm>
              <a:off x="5427200" y="3296900"/>
              <a:ext cx="204450" cy="128225"/>
            </a:xfrm>
            <a:custGeom>
              <a:avLst/>
              <a:gdLst/>
              <a:ahLst/>
              <a:cxnLst/>
              <a:rect l="l" t="t" r="r" b="b"/>
              <a:pathLst>
                <a:path w="8178" h="5129" extrusionOk="0">
                  <a:moveTo>
                    <a:pt x="148" y="26"/>
                  </a:moveTo>
                  <a:cubicBezTo>
                    <a:pt x="79" y="34"/>
                    <a:pt x="26" y="89"/>
                    <a:pt x="17" y="157"/>
                  </a:cubicBezTo>
                  <a:cubicBezTo>
                    <a:pt x="6" y="238"/>
                    <a:pt x="66" y="312"/>
                    <a:pt x="148" y="323"/>
                  </a:cubicBezTo>
                  <a:lnTo>
                    <a:pt x="749" y="323"/>
                  </a:lnTo>
                  <a:cubicBezTo>
                    <a:pt x="816" y="314"/>
                    <a:pt x="871" y="260"/>
                    <a:pt x="879" y="191"/>
                  </a:cubicBezTo>
                  <a:cubicBezTo>
                    <a:pt x="889" y="110"/>
                    <a:pt x="830" y="35"/>
                    <a:pt x="749" y="26"/>
                  </a:cubicBezTo>
                  <a:close/>
                  <a:moveTo>
                    <a:pt x="1427" y="26"/>
                  </a:moveTo>
                  <a:cubicBezTo>
                    <a:pt x="1345" y="35"/>
                    <a:pt x="1287" y="110"/>
                    <a:pt x="1296" y="191"/>
                  </a:cubicBezTo>
                  <a:cubicBezTo>
                    <a:pt x="1305" y="260"/>
                    <a:pt x="1358" y="314"/>
                    <a:pt x="1427" y="323"/>
                  </a:cubicBezTo>
                  <a:lnTo>
                    <a:pt x="3005" y="323"/>
                  </a:lnTo>
                  <a:cubicBezTo>
                    <a:pt x="3084" y="318"/>
                    <a:pt x="3145" y="253"/>
                    <a:pt x="3145" y="172"/>
                  </a:cubicBezTo>
                  <a:cubicBezTo>
                    <a:pt x="3145" y="92"/>
                    <a:pt x="3079" y="26"/>
                    <a:pt x="2998" y="26"/>
                  </a:cubicBezTo>
                  <a:close/>
                  <a:moveTo>
                    <a:pt x="3666" y="1"/>
                  </a:moveTo>
                  <a:cubicBezTo>
                    <a:pt x="3571" y="1"/>
                    <a:pt x="3493" y="78"/>
                    <a:pt x="3493" y="174"/>
                  </a:cubicBezTo>
                  <a:cubicBezTo>
                    <a:pt x="3493" y="269"/>
                    <a:pt x="3571" y="346"/>
                    <a:pt x="3666" y="346"/>
                  </a:cubicBezTo>
                  <a:lnTo>
                    <a:pt x="3668" y="346"/>
                  </a:lnTo>
                  <a:cubicBezTo>
                    <a:pt x="3761" y="346"/>
                    <a:pt x="3839" y="269"/>
                    <a:pt x="3839" y="175"/>
                  </a:cubicBezTo>
                  <a:lnTo>
                    <a:pt x="3839" y="174"/>
                  </a:lnTo>
                  <a:cubicBezTo>
                    <a:pt x="3839" y="77"/>
                    <a:pt x="3761" y="1"/>
                    <a:pt x="3666" y="1"/>
                  </a:cubicBezTo>
                  <a:close/>
                  <a:moveTo>
                    <a:pt x="4181" y="1"/>
                  </a:moveTo>
                  <a:cubicBezTo>
                    <a:pt x="4086" y="1"/>
                    <a:pt x="4009" y="78"/>
                    <a:pt x="4009" y="174"/>
                  </a:cubicBezTo>
                  <a:cubicBezTo>
                    <a:pt x="4009" y="269"/>
                    <a:pt x="4086" y="346"/>
                    <a:pt x="4181" y="346"/>
                  </a:cubicBezTo>
                  <a:cubicBezTo>
                    <a:pt x="4277" y="346"/>
                    <a:pt x="4354" y="272"/>
                    <a:pt x="4354" y="177"/>
                  </a:cubicBezTo>
                  <a:lnTo>
                    <a:pt x="4354" y="174"/>
                  </a:lnTo>
                  <a:cubicBezTo>
                    <a:pt x="4354" y="77"/>
                    <a:pt x="4277" y="1"/>
                    <a:pt x="4181" y="1"/>
                  </a:cubicBezTo>
                  <a:close/>
                  <a:moveTo>
                    <a:pt x="4696" y="1"/>
                  </a:moveTo>
                  <a:cubicBezTo>
                    <a:pt x="4600" y="1"/>
                    <a:pt x="4524" y="78"/>
                    <a:pt x="4524" y="174"/>
                  </a:cubicBezTo>
                  <a:cubicBezTo>
                    <a:pt x="4524" y="269"/>
                    <a:pt x="4601" y="346"/>
                    <a:pt x="4696" y="346"/>
                  </a:cubicBezTo>
                  <a:lnTo>
                    <a:pt x="4698" y="346"/>
                  </a:lnTo>
                  <a:cubicBezTo>
                    <a:pt x="4792" y="346"/>
                    <a:pt x="4869" y="269"/>
                    <a:pt x="4869" y="175"/>
                  </a:cubicBezTo>
                  <a:lnTo>
                    <a:pt x="4869" y="174"/>
                  </a:lnTo>
                  <a:cubicBezTo>
                    <a:pt x="4869" y="77"/>
                    <a:pt x="4792" y="1"/>
                    <a:pt x="4696" y="1"/>
                  </a:cubicBezTo>
                  <a:close/>
                  <a:moveTo>
                    <a:pt x="5212" y="1"/>
                  </a:moveTo>
                  <a:cubicBezTo>
                    <a:pt x="5116" y="1"/>
                    <a:pt x="5039" y="78"/>
                    <a:pt x="5039" y="174"/>
                  </a:cubicBezTo>
                  <a:cubicBezTo>
                    <a:pt x="5039" y="269"/>
                    <a:pt x="5116" y="346"/>
                    <a:pt x="5212" y="346"/>
                  </a:cubicBezTo>
                  <a:lnTo>
                    <a:pt x="5215" y="346"/>
                  </a:lnTo>
                  <a:cubicBezTo>
                    <a:pt x="5308" y="346"/>
                    <a:pt x="5384" y="269"/>
                    <a:pt x="5384" y="175"/>
                  </a:cubicBezTo>
                  <a:lnTo>
                    <a:pt x="5384" y="174"/>
                  </a:lnTo>
                  <a:cubicBezTo>
                    <a:pt x="5384" y="77"/>
                    <a:pt x="5307" y="1"/>
                    <a:pt x="5212" y="1"/>
                  </a:cubicBezTo>
                  <a:close/>
                  <a:moveTo>
                    <a:pt x="6242" y="1"/>
                  </a:moveTo>
                  <a:cubicBezTo>
                    <a:pt x="6147" y="1"/>
                    <a:pt x="6069" y="78"/>
                    <a:pt x="6069" y="174"/>
                  </a:cubicBezTo>
                  <a:cubicBezTo>
                    <a:pt x="6069" y="269"/>
                    <a:pt x="6147" y="346"/>
                    <a:pt x="6242" y="346"/>
                  </a:cubicBezTo>
                  <a:lnTo>
                    <a:pt x="6243" y="346"/>
                  </a:lnTo>
                  <a:cubicBezTo>
                    <a:pt x="6339" y="346"/>
                    <a:pt x="6415" y="269"/>
                    <a:pt x="6415" y="175"/>
                  </a:cubicBezTo>
                  <a:lnTo>
                    <a:pt x="6415" y="174"/>
                  </a:lnTo>
                  <a:cubicBezTo>
                    <a:pt x="6415" y="77"/>
                    <a:pt x="6337" y="1"/>
                    <a:pt x="6242" y="1"/>
                  </a:cubicBezTo>
                  <a:close/>
                  <a:moveTo>
                    <a:pt x="5728" y="1"/>
                  </a:moveTo>
                  <a:cubicBezTo>
                    <a:pt x="5633" y="1"/>
                    <a:pt x="5556" y="78"/>
                    <a:pt x="5556" y="174"/>
                  </a:cubicBezTo>
                  <a:cubicBezTo>
                    <a:pt x="5556" y="269"/>
                    <a:pt x="5633" y="346"/>
                    <a:pt x="5728" y="346"/>
                  </a:cubicBezTo>
                  <a:cubicBezTo>
                    <a:pt x="5730" y="346"/>
                    <a:pt x="5732" y="346"/>
                    <a:pt x="5734" y="346"/>
                  </a:cubicBezTo>
                  <a:cubicBezTo>
                    <a:pt x="5825" y="346"/>
                    <a:pt x="5901" y="274"/>
                    <a:pt x="5905" y="181"/>
                  </a:cubicBezTo>
                  <a:lnTo>
                    <a:pt x="5905" y="172"/>
                  </a:lnTo>
                  <a:lnTo>
                    <a:pt x="5901" y="172"/>
                  </a:lnTo>
                  <a:lnTo>
                    <a:pt x="5901" y="174"/>
                  </a:lnTo>
                  <a:cubicBezTo>
                    <a:pt x="5901" y="77"/>
                    <a:pt x="5824" y="1"/>
                    <a:pt x="5728" y="1"/>
                  </a:cubicBezTo>
                  <a:close/>
                  <a:moveTo>
                    <a:pt x="148" y="713"/>
                  </a:moveTo>
                  <a:cubicBezTo>
                    <a:pt x="67" y="735"/>
                    <a:pt x="21" y="817"/>
                    <a:pt x="42" y="896"/>
                  </a:cubicBezTo>
                  <a:cubicBezTo>
                    <a:pt x="57" y="946"/>
                    <a:pt x="96" y="987"/>
                    <a:pt x="148" y="1000"/>
                  </a:cubicBezTo>
                  <a:lnTo>
                    <a:pt x="749" y="1000"/>
                  </a:lnTo>
                  <a:cubicBezTo>
                    <a:pt x="827" y="1000"/>
                    <a:pt x="892" y="939"/>
                    <a:pt x="895" y="860"/>
                  </a:cubicBezTo>
                  <a:cubicBezTo>
                    <a:pt x="895" y="778"/>
                    <a:pt x="830" y="713"/>
                    <a:pt x="749" y="713"/>
                  </a:cubicBezTo>
                  <a:close/>
                  <a:moveTo>
                    <a:pt x="1427" y="713"/>
                  </a:moveTo>
                  <a:cubicBezTo>
                    <a:pt x="1346" y="733"/>
                    <a:pt x="1300" y="817"/>
                    <a:pt x="1323" y="896"/>
                  </a:cubicBezTo>
                  <a:cubicBezTo>
                    <a:pt x="1336" y="946"/>
                    <a:pt x="1376" y="987"/>
                    <a:pt x="1427" y="1000"/>
                  </a:cubicBezTo>
                  <a:lnTo>
                    <a:pt x="3005" y="1000"/>
                  </a:lnTo>
                  <a:cubicBezTo>
                    <a:pt x="3081" y="996"/>
                    <a:pt x="3140" y="936"/>
                    <a:pt x="3145" y="860"/>
                  </a:cubicBezTo>
                  <a:cubicBezTo>
                    <a:pt x="3145" y="778"/>
                    <a:pt x="3079" y="713"/>
                    <a:pt x="2998" y="713"/>
                  </a:cubicBezTo>
                  <a:close/>
                  <a:moveTo>
                    <a:pt x="148" y="1399"/>
                  </a:moveTo>
                  <a:cubicBezTo>
                    <a:pt x="66" y="1409"/>
                    <a:pt x="6" y="1484"/>
                    <a:pt x="17" y="1566"/>
                  </a:cubicBezTo>
                  <a:cubicBezTo>
                    <a:pt x="24" y="1634"/>
                    <a:pt x="79" y="1688"/>
                    <a:pt x="148" y="1695"/>
                  </a:cubicBezTo>
                  <a:lnTo>
                    <a:pt x="748" y="1695"/>
                  </a:lnTo>
                  <a:cubicBezTo>
                    <a:pt x="830" y="1695"/>
                    <a:pt x="895" y="1630"/>
                    <a:pt x="895" y="1549"/>
                  </a:cubicBezTo>
                  <a:cubicBezTo>
                    <a:pt x="897" y="1468"/>
                    <a:pt x="833" y="1401"/>
                    <a:pt x="751" y="1399"/>
                  </a:cubicBezTo>
                  <a:close/>
                  <a:moveTo>
                    <a:pt x="1427" y="1399"/>
                  </a:moveTo>
                  <a:cubicBezTo>
                    <a:pt x="1345" y="1409"/>
                    <a:pt x="1287" y="1482"/>
                    <a:pt x="1296" y="1564"/>
                  </a:cubicBezTo>
                  <a:cubicBezTo>
                    <a:pt x="1305" y="1633"/>
                    <a:pt x="1358" y="1688"/>
                    <a:pt x="1427" y="1695"/>
                  </a:cubicBezTo>
                  <a:lnTo>
                    <a:pt x="3005" y="1695"/>
                  </a:lnTo>
                  <a:cubicBezTo>
                    <a:pt x="3084" y="1692"/>
                    <a:pt x="3145" y="1627"/>
                    <a:pt x="3145" y="1548"/>
                  </a:cubicBezTo>
                  <a:cubicBezTo>
                    <a:pt x="3145" y="1466"/>
                    <a:pt x="3078" y="1399"/>
                    <a:pt x="2996" y="1399"/>
                  </a:cubicBezTo>
                  <a:close/>
                  <a:moveTo>
                    <a:pt x="3665" y="1374"/>
                  </a:moveTo>
                  <a:cubicBezTo>
                    <a:pt x="3571" y="1374"/>
                    <a:pt x="3495" y="1449"/>
                    <a:pt x="3493" y="1545"/>
                  </a:cubicBezTo>
                  <a:cubicBezTo>
                    <a:pt x="3492" y="1640"/>
                    <a:pt x="3568" y="1718"/>
                    <a:pt x="3663" y="1719"/>
                  </a:cubicBezTo>
                  <a:lnTo>
                    <a:pt x="3668" y="1719"/>
                  </a:lnTo>
                  <a:cubicBezTo>
                    <a:pt x="3763" y="1719"/>
                    <a:pt x="3839" y="1643"/>
                    <a:pt x="3839" y="1548"/>
                  </a:cubicBezTo>
                  <a:cubicBezTo>
                    <a:pt x="3840" y="1453"/>
                    <a:pt x="3763" y="1375"/>
                    <a:pt x="3668" y="1374"/>
                  </a:cubicBezTo>
                  <a:cubicBezTo>
                    <a:pt x="3667" y="1374"/>
                    <a:pt x="3666" y="1374"/>
                    <a:pt x="3665" y="1374"/>
                  </a:cubicBezTo>
                  <a:close/>
                  <a:moveTo>
                    <a:pt x="4181" y="1374"/>
                  </a:moveTo>
                  <a:cubicBezTo>
                    <a:pt x="4087" y="1374"/>
                    <a:pt x="4010" y="1449"/>
                    <a:pt x="4009" y="1545"/>
                  </a:cubicBezTo>
                  <a:cubicBezTo>
                    <a:pt x="4009" y="1640"/>
                    <a:pt x="4084" y="1718"/>
                    <a:pt x="4180" y="1719"/>
                  </a:cubicBezTo>
                  <a:lnTo>
                    <a:pt x="4181" y="1719"/>
                  </a:lnTo>
                  <a:cubicBezTo>
                    <a:pt x="4277" y="1719"/>
                    <a:pt x="4354" y="1643"/>
                    <a:pt x="4355" y="1548"/>
                  </a:cubicBezTo>
                  <a:lnTo>
                    <a:pt x="4354" y="1548"/>
                  </a:lnTo>
                  <a:cubicBezTo>
                    <a:pt x="4355" y="1453"/>
                    <a:pt x="4280" y="1375"/>
                    <a:pt x="4184" y="1374"/>
                  </a:cubicBezTo>
                  <a:cubicBezTo>
                    <a:pt x="4183" y="1374"/>
                    <a:pt x="4182" y="1374"/>
                    <a:pt x="4181" y="1374"/>
                  </a:cubicBezTo>
                  <a:close/>
                  <a:moveTo>
                    <a:pt x="4695" y="1374"/>
                  </a:moveTo>
                  <a:cubicBezTo>
                    <a:pt x="4601" y="1374"/>
                    <a:pt x="4524" y="1449"/>
                    <a:pt x="4524" y="1545"/>
                  </a:cubicBezTo>
                  <a:cubicBezTo>
                    <a:pt x="4522" y="1640"/>
                    <a:pt x="4598" y="1718"/>
                    <a:pt x="4693" y="1719"/>
                  </a:cubicBezTo>
                  <a:lnTo>
                    <a:pt x="4698" y="1719"/>
                  </a:lnTo>
                  <a:cubicBezTo>
                    <a:pt x="4792" y="1719"/>
                    <a:pt x="4869" y="1643"/>
                    <a:pt x="4869" y="1548"/>
                  </a:cubicBezTo>
                  <a:cubicBezTo>
                    <a:pt x="4869" y="1453"/>
                    <a:pt x="4793" y="1375"/>
                    <a:pt x="4698" y="1374"/>
                  </a:cubicBezTo>
                  <a:cubicBezTo>
                    <a:pt x="4697" y="1374"/>
                    <a:pt x="4696" y="1374"/>
                    <a:pt x="4695" y="1374"/>
                  </a:cubicBezTo>
                  <a:close/>
                  <a:moveTo>
                    <a:pt x="5212" y="1374"/>
                  </a:moveTo>
                  <a:cubicBezTo>
                    <a:pt x="5116" y="1374"/>
                    <a:pt x="5040" y="1449"/>
                    <a:pt x="5039" y="1545"/>
                  </a:cubicBezTo>
                  <a:cubicBezTo>
                    <a:pt x="5037" y="1640"/>
                    <a:pt x="5115" y="1718"/>
                    <a:pt x="5210" y="1719"/>
                  </a:cubicBezTo>
                  <a:lnTo>
                    <a:pt x="5215" y="1719"/>
                  </a:lnTo>
                  <a:cubicBezTo>
                    <a:pt x="5308" y="1719"/>
                    <a:pt x="5384" y="1643"/>
                    <a:pt x="5384" y="1548"/>
                  </a:cubicBezTo>
                  <a:cubicBezTo>
                    <a:pt x="5386" y="1453"/>
                    <a:pt x="5310" y="1375"/>
                    <a:pt x="5215" y="1374"/>
                  </a:cubicBezTo>
                  <a:cubicBezTo>
                    <a:pt x="5214" y="1374"/>
                    <a:pt x="5213" y="1374"/>
                    <a:pt x="5212" y="1374"/>
                  </a:cubicBezTo>
                  <a:close/>
                  <a:moveTo>
                    <a:pt x="6241" y="1374"/>
                  </a:moveTo>
                  <a:cubicBezTo>
                    <a:pt x="6147" y="1374"/>
                    <a:pt x="6071" y="1449"/>
                    <a:pt x="6069" y="1545"/>
                  </a:cubicBezTo>
                  <a:cubicBezTo>
                    <a:pt x="6068" y="1640"/>
                    <a:pt x="6145" y="1718"/>
                    <a:pt x="6240" y="1719"/>
                  </a:cubicBezTo>
                  <a:lnTo>
                    <a:pt x="6243" y="1719"/>
                  </a:lnTo>
                  <a:cubicBezTo>
                    <a:pt x="6339" y="1719"/>
                    <a:pt x="6415" y="1643"/>
                    <a:pt x="6415" y="1548"/>
                  </a:cubicBezTo>
                  <a:cubicBezTo>
                    <a:pt x="6416" y="1453"/>
                    <a:pt x="6339" y="1375"/>
                    <a:pt x="6243" y="1374"/>
                  </a:cubicBezTo>
                  <a:cubicBezTo>
                    <a:pt x="6243" y="1374"/>
                    <a:pt x="6242" y="1374"/>
                    <a:pt x="6241" y="1374"/>
                  </a:cubicBezTo>
                  <a:close/>
                  <a:moveTo>
                    <a:pt x="5727" y="1374"/>
                  </a:moveTo>
                  <a:cubicBezTo>
                    <a:pt x="5633" y="1374"/>
                    <a:pt x="5557" y="1449"/>
                    <a:pt x="5556" y="1545"/>
                  </a:cubicBezTo>
                  <a:cubicBezTo>
                    <a:pt x="5554" y="1640"/>
                    <a:pt x="5630" y="1718"/>
                    <a:pt x="5725" y="1719"/>
                  </a:cubicBezTo>
                  <a:lnTo>
                    <a:pt x="5728" y="1719"/>
                  </a:lnTo>
                  <a:cubicBezTo>
                    <a:pt x="5730" y="1719"/>
                    <a:pt x="5732" y="1719"/>
                    <a:pt x="5734" y="1719"/>
                  </a:cubicBezTo>
                  <a:cubicBezTo>
                    <a:pt x="5827" y="1719"/>
                    <a:pt x="5903" y="1644"/>
                    <a:pt x="5905" y="1551"/>
                  </a:cubicBezTo>
                  <a:lnTo>
                    <a:pt x="5905" y="1548"/>
                  </a:lnTo>
                  <a:lnTo>
                    <a:pt x="5901" y="1548"/>
                  </a:lnTo>
                  <a:cubicBezTo>
                    <a:pt x="5902" y="1453"/>
                    <a:pt x="5825" y="1375"/>
                    <a:pt x="5730" y="1374"/>
                  </a:cubicBezTo>
                  <a:cubicBezTo>
                    <a:pt x="5729" y="1374"/>
                    <a:pt x="5728" y="1374"/>
                    <a:pt x="5727" y="1374"/>
                  </a:cubicBezTo>
                  <a:close/>
                  <a:moveTo>
                    <a:pt x="1427" y="2085"/>
                  </a:moveTo>
                  <a:cubicBezTo>
                    <a:pt x="1345" y="2096"/>
                    <a:pt x="1287" y="2170"/>
                    <a:pt x="1296" y="2252"/>
                  </a:cubicBezTo>
                  <a:cubicBezTo>
                    <a:pt x="1305" y="2321"/>
                    <a:pt x="1358" y="2374"/>
                    <a:pt x="1427" y="2382"/>
                  </a:cubicBezTo>
                  <a:lnTo>
                    <a:pt x="3005" y="2382"/>
                  </a:lnTo>
                  <a:cubicBezTo>
                    <a:pt x="3084" y="2379"/>
                    <a:pt x="3145" y="2313"/>
                    <a:pt x="3145" y="2234"/>
                  </a:cubicBezTo>
                  <a:cubicBezTo>
                    <a:pt x="3145" y="2152"/>
                    <a:pt x="3078" y="2085"/>
                    <a:pt x="2996" y="2085"/>
                  </a:cubicBezTo>
                  <a:close/>
                  <a:moveTo>
                    <a:pt x="148" y="2085"/>
                  </a:moveTo>
                  <a:cubicBezTo>
                    <a:pt x="66" y="2096"/>
                    <a:pt x="6" y="2170"/>
                    <a:pt x="17" y="2252"/>
                  </a:cubicBezTo>
                  <a:cubicBezTo>
                    <a:pt x="24" y="2321"/>
                    <a:pt x="79" y="2374"/>
                    <a:pt x="148" y="2383"/>
                  </a:cubicBezTo>
                  <a:lnTo>
                    <a:pt x="748" y="2383"/>
                  </a:lnTo>
                  <a:cubicBezTo>
                    <a:pt x="830" y="2383"/>
                    <a:pt x="895" y="2316"/>
                    <a:pt x="895" y="2236"/>
                  </a:cubicBezTo>
                  <a:cubicBezTo>
                    <a:pt x="897" y="2154"/>
                    <a:pt x="833" y="2087"/>
                    <a:pt x="751" y="2085"/>
                  </a:cubicBezTo>
                  <a:close/>
                  <a:moveTo>
                    <a:pt x="148" y="2773"/>
                  </a:moveTo>
                  <a:cubicBezTo>
                    <a:pt x="66" y="2782"/>
                    <a:pt x="6" y="2857"/>
                    <a:pt x="17" y="2939"/>
                  </a:cubicBezTo>
                  <a:cubicBezTo>
                    <a:pt x="24" y="3007"/>
                    <a:pt x="79" y="3061"/>
                    <a:pt x="148" y="3070"/>
                  </a:cubicBezTo>
                  <a:lnTo>
                    <a:pt x="748" y="3070"/>
                  </a:lnTo>
                  <a:cubicBezTo>
                    <a:pt x="830" y="3070"/>
                    <a:pt x="895" y="3003"/>
                    <a:pt x="895" y="2922"/>
                  </a:cubicBezTo>
                  <a:cubicBezTo>
                    <a:pt x="897" y="2840"/>
                    <a:pt x="833" y="2773"/>
                    <a:pt x="751" y="2773"/>
                  </a:cubicBezTo>
                  <a:close/>
                  <a:moveTo>
                    <a:pt x="1427" y="2772"/>
                  </a:moveTo>
                  <a:cubicBezTo>
                    <a:pt x="1345" y="2782"/>
                    <a:pt x="1287" y="2857"/>
                    <a:pt x="1296" y="2939"/>
                  </a:cubicBezTo>
                  <a:cubicBezTo>
                    <a:pt x="1305" y="3007"/>
                    <a:pt x="1358" y="3061"/>
                    <a:pt x="1427" y="3070"/>
                  </a:cubicBezTo>
                  <a:lnTo>
                    <a:pt x="3005" y="3070"/>
                  </a:lnTo>
                  <a:cubicBezTo>
                    <a:pt x="3084" y="3065"/>
                    <a:pt x="3146" y="3000"/>
                    <a:pt x="3145" y="2919"/>
                  </a:cubicBezTo>
                  <a:lnTo>
                    <a:pt x="3145" y="2919"/>
                  </a:lnTo>
                  <a:lnTo>
                    <a:pt x="3145" y="2922"/>
                  </a:lnTo>
                  <a:cubicBezTo>
                    <a:pt x="3145" y="2839"/>
                    <a:pt x="3078" y="2772"/>
                    <a:pt x="2996" y="2772"/>
                  </a:cubicBezTo>
                  <a:close/>
                  <a:moveTo>
                    <a:pt x="5426" y="3348"/>
                  </a:moveTo>
                  <a:cubicBezTo>
                    <a:pt x="5332" y="3348"/>
                    <a:pt x="5256" y="3425"/>
                    <a:pt x="5255" y="3519"/>
                  </a:cubicBezTo>
                  <a:cubicBezTo>
                    <a:pt x="5253" y="3615"/>
                    <a:pt x="5329" y="3692"/>
                    <a:pt x="5425" y="3693"/>
                  </a:cubicBezTo>
                  <a:lnTo>
                    <a:pt x="5427" y="3693"/>
                  </a:lnTo>
                  <a:cubicBezTo>
                    <a:pt x="5521" y="3693"/>
                    <a:pt x="5599" y="3618"/>
                    <a:pt x="5600" y="3524"/>
                  </a:cubicBezTo>
                  <a:cubicBezTo>
                    <a:pt x="5602" y="3427"/>
                    <a:pt x="5524" y="3350"/>
                    <a:pt x="5429" y="3348"/>
                  </a:cubicBezTo>
                  <a:cubicBezTo>
                    <a:pt x="5428" y="3348"/>
                    <a:pt x="5427" y="3348"/>
                    <a:pt x="5426" y="3348"/>
                  </a:cubicBezTo>
                  <a:close/>
                  <a:moveTo>
                    <a:pt x="6457" y="3348"/>
                  </a:moveTo>
                  <a:cubicBezTo>
                    <a:pt x="6363" y="3348"/>
                    <a:pt x="6285" y="3425"/>
                    <a:pt x="6285" y="3519"/>
                  </a:cubicBezTo>
                  <a:cubicBezTo>
                    <a:pt x="6284" y="3615"/>
                    <a:pt x="6360" y="3692"/>
                    <a:pt x="6455" y="3693"/>
                  </a:cubicBezTo>
                  <a:lnTo>
                    <a:pt x="6458" y="3693"/>
                  </a:lnTo>
                  <a:cubicBezTo>
                    <a:pt x="6552" y="3693"/>
                    <a:pt x="6629" y="3618"/>
                    <a:pt x="6631" y="3524"/>
                  </a:cubicBezTo>
                  <a:cubicBezTo>
                    <a:pt x="6631" y="3427"/>
                    <a:pt x="6555" y="3350"/>
                    <a:pt x="6459" y="3348"/>
                  </a:cubicBezTo>
                  <a:cubicBezTo>
                    <a:pt x="6458" y="3348"/>
                    <a:pt x="6458" y="3348"/>
                    <a:pt x="6457" y="3348"/>
                  </a:cubicBezTo>
                  <a:close/>
                  <a:moveTo>
                    <a:pt x="6970" y="3348"/>
                  </a:moveTo>
                  <a:cubicBezTo>
                    <a:pt x="6876" y="3348"/>
                    <a:pt x="6799" y="3425"/>
                    <a:pt x="6799" y="3519"/>
                  </a:cubicBezTo>
                  <a:cubicBezTo>
                    <a:pt x="6797" y="3615"/>
                    <a:pt x="6873" y="3692"/>
                    <a:pt x="6969" y="3693"/>
                  </a:cubicBezTo>
                  <a:lnTo>
                    <a:pt x="6973" y="3693"/>
                  </a:lnTo>
                  <a:cubicBezTo>
                    <a:pt x="7067" y="3693"/>
                    <a:pt x="7144" y="3618"/>
                    <a:pt x="7144" y="3524"/>
                  </a:cubicBezTo>
                  <a:cubicBezTo>
                    <a:pt x="7144" y="3427"/>
                    <a:pt x="7068" y="3350"/>
                    <a:pt x="6973" y="3348"/>
                  </a:cubicBezTo>
                  <a:cubicBezTo>
                    <a:pt x="6972" y="3348"/>
                    <a:pt x="6971" y="3348"/>
                    <a:pt x="6970" y="3348"/>
                  </a:cubicBezTo>
                  <a:close/>
                  <a:moveTo>
                    <a:pt x="7487" y="3348"/>
                  </a:moveTo>
                  <a:cubicBezTo>
                    <a:pt x="7393" y="3348"/>
                    <a:pt x="7315" y="3425"/>
                    <a:pt x="7314" y="3519"/>
                  </a:cubicBezTo>
                  <a:cubicBezTo>
                    <a:pt x="7314" y="3615"/>
                    <a:pt x="7390" y="3692"/>
                    <a:pt x="7485" y="3693"/>
                  </a:cubicBezTo>
                  <a:lnTo>
                    <a:pt x="7487" y="3693"/>
                  </a:lnTo>
                  <a:cubicBezTo>
                    <a:pt x="7582" y="3693"/>
                    <a:pt x="7659" y="3618"/>
                    <a:pt x="7659" y="3524"/>
                  </a:cubicBezTo>
                  <a:cubicBezTo>
                    <a:pt x="7661" y="3427"/>
                    <a:pt x="7585" y="3350"/>
                    <a:pt x="7490" y="3348"/>
                  </a:cubicBezTo>
                  <a:cubicBezTo>
                    <a:pt x="7489" y="3348"/>
                    <a:pt x="7488" y="3348"/>
                    <a:pt x="7487" y="3348"/>
                  </a:cubicBezTo>
                  <a:close/>
                  <a:moveTo>
                    <a:pt x="8002" y="3348"/>
                  </a:moveTo>
                  <a:cubicBezTo>
                    <a:pt x="7908" y="3348"/>
                    <a:pt x="7832" y="3425"/>
                    <a:pt x="7831" y="3519"/>
                  </a:cubicBezTo>
                  <a:cubicBezTo>
                    <a:pt x="7829" y="3615"/>
                    <a:pt x="7905" y="3692"/>
                    <a:pt x="8002" y="3693"/>
                  </a:cubicBezTo>
                  <a:lnTo>
                    <a:pt x="8003" y="3693"/>
                  </a:lnTo>
                  <a:cubicBezTo>
                    <a:pt x="8097" y="3693"/>
                    <a:pt x="8175" y="3618"/>
                    <a:pt x="8176" y="3524"/>
                  </a:cubicBezTo>
                  <a:cubicBezTo>
                    <a:pt x="8178" y="3427"/>
                    <a:pt x="8100" y="3350"/>
                    <a:pt x="8005" y="3348"/>
                  </a:cubicBezTo>
                  <a:cubicBezTo>
                    <a:pt x="8004" y="3348"/>
                    <a:pt x="8003" y="3348"/>
                    <a:pt x="8002" y="3348"/>
                  </a:cubicBezTo>
                  <a:close/>
                  <a:moveTo>
                    <a:pt x="5940" y="3348"/>
                  </a:moveTo>
                  <a:cubicBezTo>
                    <a:pt x="5846" y="3348"/>
                    <a:pt x="5770" y="3425"/>
                    <a:pt x="5768" y="3519"/>
                  </a:cubicBezTo>
                  <a:cubicBezTo>
                    <a:pt x="5767" y="3615"/>
                    <a:pt x="5844" y="3692"/>
                    <a:pt x="5940" y="3693"/>
                  </a:cubicBezTo>
                  <a:lnTo>
                    <a:pt x="5943" y="3693"/>
                  </a:lnTo>
                  <a:cubicBezTo>
                    <a:pt x="5945" y="3694"/>
                    <a:pt x="5946" y="3694"/>
                    <a:pt x="5948" y="3694"/>
                  </a:cubicBezTo>
                  <a:cubicBezTo>
                    <a:pt x="6041" y="3694"/>
                    <a:pt x="6115" y="3620"/>
                    <a:pt x="6118" y="3527"/>
                  </a:cubicBezTo>
                  <a:lnTo>
                    <a:pt x="6118" y="3524"/>
                  </a:lnTo>
                  <a:lnTo>
                    <a:pt x="6114" y="3524"/>
                  </a:lnTo>
                  <a:cubicBezTo>
                    <a:pt x="6115" y="3427"/>
                    <a:pt x="6038" y="3350"/>
                    <a:pt x="5943" y="3348"/>
                  </a:cubicBezTo>
                  <a:cubicBezTo>
                    <a:pt x="5942" y="3348"/>
                    <a:pt x="5941" y="3348"/>
                    <a:pt x="5940" y="3348"/>
                  </a:cubicBezTo>
                  <a:close/>
                  <a:moveTo>
                    <a:pt x="148" y="3460"/>
                  </a:moveTo>
                  <a:cubicBezTo>
                    <a:pt x="66" y="3469"/>
                    <a:pt x="6" y="3543"/>
                    <a:pt x="17" y="3625"/>
                  </a:cubicBezTo>
                  <a:cubicBezTo>
                    <a:pt x="24" y="3693"/>
                    <a:pt x="79" y="3747"/>
                    <a:pt x="148" y="3756"/>
                  </a:cubicBezTo>
                  <a:lnTo>
                    <a:pt x="748" y="3756"/>
                  </a:lnTo>
                  <a:cubicBezTo>
                    <a:pt x="830" y="3756"/>
                    <a:pt x="895" y="3690"/>
                    <a:pt x="895" y="3609"/>
                  </a:cubicBezTo>
                  <a:cubicBezTo>
                    <a:pt x="897" y="3527"/>
                    <a:pt x="833" y="3460"/>
                    <a:pt x="751" y="3460"/>
                  </a:cubicBezTo>
                  <a:close/>
                  <a:moveTo>
                    <a:pt x="3307" y="3460"/>
                  </a:moveTo>
                  <a:cubicBezTo>
                    <a:pt x="3225" y="3469"/>
                    <a:pt x="3167" y="3543"/>
                    <a:pt x="3178" y="3625"/>
                  </a:cubicBezTo>
                  <a:cubicBezTo>
                    <a:pt x="3185" y="3693"/>
                    <a:pt x="3239" y="3747"/>
                    <a:pt x="3307" y="3756"/>
                  </a:cubicBezTo>
                  <a:lnTo>
                    <a:pt x="4886" y="3756"/>
                  </a:lnTo>
                  <a:cubicBezTo>
                    <a:pt x="4967" y="3756"/>
                    <a:pt x="5034" y="3690"/>
                    <a:pt x="5034" y="3609"/>
                  </a:cubicBezTo>
                  <a:cubicBezTo>
                    <a:pt x="5034" y="3525"/>
                    <a:pt x="4967" y="3460"/>
                    <a:pt x="4886" y="3460"/>
                  </a:cubicBezTo>
                  <a:close/>
                  <a:moveTo>
                    <a:pt x="148" y="4146"/>
                  </a:moveTo>
                  <a:cubicBezTo>
                    <a:pt x="66" y="4155"/>
                    <a:pt x="6" y="4229"/>
                    <a:pt x="17" y="4311"/>
                  </a:cubicBezTo>
                  <a:cubicBezTo>
                    <a:pt x="24" y="4380"/>
                    <a:pt x="79" y="4433"/>
                    <a:pt x="148" y="4442"/>
                  </a:cubicBezTo>
                  <a:lnTo>
                    <a:pt x="748" y="4442"/>
                  </a:lnTo>
                  <a:cubicBezTo>
                    <a:pt x="830" y="4442"/>
                    <a:pt x="895" y="4377"/>
                    <a:pt x="895" y="4295"/>
                  </a:cubicBezTo>
                  <a:cubicBezTo>
                    <a:pt x="897" y="4213"/>
                    <a:pt x="833" y="4148"/>
                    <a:pt x="751" y="4146"/>
                  </a:cubicBezTo>
                  <a:close/>
                  <a:moveTo>
                    <a:pt x="3307" y="4146"/>
                  </a:moveTo>
                  <a:cubicBezTo>
                    <a:pt x="3225" y="4155"/>
                    <a:pt x="3167" y="4229"/>
                    <a:pt x="3178" y="4311"/>
                  </a:cubicBezTo>
                  <a:cubicBezTo>
                    <a:pt x="3185" y="4380"/>
                    <a:pt x="3239" y="4433"/>
                    <a:pt x="3307" y="4442"/>
                  </a:cubicBezTo>
                  <a:lnTo>
                    <a:pt x="4886" y="4442"/>
                  </a:lnTo>
                  <a:cubicBezTo>
                    <a:pt x="4967" y="4442"/>
                    <a:pt x="5034" y="4377"/>
                    <a:pt x="5034" y="4295"/>
                  </a:cubicBezTo>
                  <a:cubicBezTo>
                    <a:pt x="5034" y="4213"/>
                    <a:pt x="4967" y="4146"/>
                    <a:pt x="4886" y="4146"/>
                  </a:cubicBezTo>
                  <a:close/>
                  <a:moveTo>
                    <a:pt x="5426" y="4764"/>
                  </a:moveTo>
                  <a:cubicBezTo>
                    <a:pt x="5332" y="4764"/>
                    <a:pt x="5256" y="4841"/>
                    <a:pt x="5255" y="4935"/>
                  </a:cubicBezTo>
                  <a:cubicBezTo>
                    <a:pt x="5253" y="5031"/>
                    <a:pt x="5329" y="5108"/>
                    <a:pt x="5425" y="5109"/>
                  </a:cubicBezTo>
                  <a:lnTo>
                    <a:pt x="5427" y="5109"/>
                  </a:lnTo>
                  <a:cubicBezTo>
                    <a:pt x="5521" y="5109"/>
                    <a:pt x="5599" y="5034"/>
                    <a:pt x="5600" y="4940"/>
                  </a:cubicBezTo>
                  <a:cubicBezTo>
                    <a:pt x="5602" y="4843"/>
                    <a:pt x="5524" y="4766"/>
                    <a:pt x="5429" y="4764"/>
                  </a:cubicBezTo>
                  <a:cubicBezTo>
                    <a:pt x="5428" y="4764"/>
                    <a:pt x="5427" y="4764"/>
                    <a:pt x="5426" y="4764"/>
                  </a:cubicBezTo>
                  <a:close/>
                  <a:moveTo>
                    <a:pt x="6457" y="4764"/>
                  </a:moveTo>
                  <a:cubicBezTo>
                    <a:pt x="6363" y="4764"/>
                    <a:pt x="6285" y="4841"/>
                    <a:pt x="6285" y="4935"/>
                  </a:cubicBezTo>
                  <a:cubicBezTo>
                    <a:pt x="6284" y="5031"/>
                    <a:pt x="6360" y="5108"/>
                    <a:pt x="6455" y="5109"/>
                  </a:cubicBezTo>
                  <a:lnTo>
                    <a:pt x="6458" y="5109"/>
                  </a:lnTo>
                  <a:cubicBezTo>
                    <a:pt x="6552" y="5109"/>
                    <a:pt x="6629" y="5034"/>
                    <a:pt x="6631" y="4940"/>
                  </a:cubicBezTo>
                  <a:cubicBezTo>
                    <a:pt x="6631" y="4843"/>
                    <a:pt x="6555" y="4766"/>
                    <a:pt x="6459" y="4764"/>
                  </a:cubicBezTo>
                  <a:cubicBezTo>
                    <a:pt x="6458" y="4764"/>
                    <a:pt x="6458" y="4764"/>
                    <a:pt x="6457" y="4764"/>
                  </a:cubicBezTo>
                  <a:close/>
                  <a:moveTo>
                    <a:pt x="6970" y="4764"/>
                  </a:moveTo>
                  <a:cubicBezTo>
                    <a:pt x="6876" y="4764"/>
                    <a:pt x="6799" y="4841"/>
                    <a:pt x="6799" y="4935"/>
                  </a:cubicBezTo>
                  <a:cubicBezTo>
                    <a:pt x="6797" y="5031"/>
                    <a:pt x="6873" y="5108"/>
                    <a:pt x="6969" y="5109"/>
                  </a:cubicBezTo>
                  <a:lnTo>
                    <a:pt x="6973" y="5109"/>
                  </a:lnTo>
                  <a:cubicBezTo>
                    <a:pt x="7067" y="5109"/>
                    <a:pt x="7144" y="5034"/>
                    <a:pt x="7144" y="4940"/>
                  </a:cubicBezTo>
                  <a:cubicBezTo>
                    <a:pt x="7144" y="4843"/>
                    <a:pt x="7068" y="4766"/>
                    <a:pt x="6973" y="4764"/>
                  </a:cubicBezTo>
                  <a:cubicBezTo>
                    <a:pt x="6972" y="4764"/>
                    <a:pt x="6971" y="4764"/>
                    <a:pt x="6970" y="4764"/>
                  </a:cubicBezTo>
                  <a:close/>
                  <a:moveTo>
                    <a:pt x="7487" y="4764"/>
                  </a:moveTo>
                  <a:cubicBezTo>
                    <a:pt x="7393" y="4764"/>
                    <a:pt x="7315" y="4841"/>
                    <a:pt x="7314" y="4935"/>
                  </a:cubicBezTo>
                  <a:cubicBezTo>
                    <a:pt x="7314" y="5031"/>
                    <a:pt x="7390" y="5108"/>
                    <a:pt x="7485" y="5109"/>
                  </a:cubicBezTo>
                  <a:lnTo>
                    <a:pt x="7487" y="5109"/>
                  </a:lnTo>
                  <a:cubicBezTo>
                    <a:pt x="7582" y="5109"/>
                    <a:pt x="7659" y="5034"/>
                    <a:pt x="7659" y="4940"/>
                  </a:cubicBezTo>
                  <a:cubicBezTo>
                    <a:pt x="7661" y="4843"/>
                    <a:pt x="7585" y="4766"/>
                    <a:pt x="7490" y="4764"/>
                  </a:cubicBezTo>
                  <a:cubicBezTo>
                    <a:pt x="7489" y="4764"/>
                    <a:pt x="7488" y="4764"/>
                    <a:pt x="7487" y="4764"/>
                  </a:cubicBezTo>
                  <a:close/>
                  <a:moveTo>
                    <a:pt x="8002" y="4764"/>
                  </a:moveTo>
                  <a:cubicBezTo>
                    <a:pt x="7908" y="4764"/>
                    <a:pt x="7832" y="4841"/>
                    <a:pt x="7831" y="4935"/>
                  </a:cubicBezTo>
                  <a:cubicBezTo>
                    <a:pt x="7829" y="5031"/>
                    <a:pt x="7905" y="5108"/>
                    <a:pt x="8002" y="5109"/>
                  </a:cubicBezTo>
                  <a:lnTo>
                    <a:pt x="8003" y="5109"/>
                  </a:lnTo>
                  <a:cubicBezTo>
                    <a:pt x="8097" y="5109"/>
                    <a:pt x="8175" y="5034"/>
                    <a:pt x="8176" y="4940"/>
                  </a:cubicBezTo>
                  <a:cubicBezTo>
                    <a:pt x="8178" y="4843"/>
                    <a:pt x="8100" y="4766"/>
                    <a:pt x="8005" y="4764"/>
                  </a:cubicBezTo>
                  <a:cubicBezTo>
                    <a:pt x="8004" y="4764"/>
                    <a:pt x="8003" y="4764"/>
                    <a:pt x="8002" y="4764"/>
                  </a:cubicBezTo>
                  <a:close/>
                  <a:moveTo>
                    <a:pt x="5940" y="4764"/>
                  </a:moveTo>
                  <a:cubicBezTo>
                    <a:pt x="5846" y="4764"/>
                    <a:pt x="5770" y="4841"/>
                    <a:pt x="5768" y="4935"/>
                  </a:cubicBezTo>
                  <a:cubicBezTo>
                    <a:pt x="5767" y="5031"/>
                    <a:pt x="5844" y="5108"/>
                    <a:pt x="5940" y="5109"/>
                  </a:cubicBezTo>
                  <a:lnTo>
                    <a:pt x="5943" y="5109"/>
                  </a:lnTo>
                  <a:cubicBezTo>
                    <a:pt x="5945" y="5110"/>
                    <a:pt x="5946" y="5110"/>
                    <a:pt x="5948" y="5110"/>
                  </a:cubicBezTo>
                  <a:cubicBezTo>
                    <a:pt x="6041" y="5110"/>
                    <a:pt x="6115" y="5036"/>
                    <a:pt x="6118" y="4943"/>
                  </a:cubicBezTo>
                  <a:lnTo>
                    <a:pt x="6118" y="4940"/>
                  </a:lnTo>
                  <a:lnTo>
                    <a:pt x="6114" y="4940"/>
                  </a:lnTo>
                  <a:cubicBezTo>
                    <a:pt x="6115" y="4843"/>
                    <a:pt x="6038" y="4766"/>
                    <a:pt x="5943" y="4764"/>
                  </a:cubicBezTo>
                  <a:cubicBezTo>
                    <a:pt x="5942" y="4764"/>
                    <a:pt x="5941" y="4764"/>
                    <a:pt x="5940" y="4764"/>
                  </a:cubicBezTo>
                  <a:close/>
                  <a:moveTo>
                    <a:pt x="148" y="4833"/>
                  </a:moveTo>
                  <a:cubicBezTo>
                    <a:pt x="66" y="4834"/>
                    <a:pt x="0" y="4900"/>
                    <a:pt x="0" y="4981"/>
                  </a:cubicBezTo>
                  <a:cubicBezTo>
                    <a:pt x="0" y="5063"/>
                    <a:pt x="66" y="5129"/>
                    <a:pt x="148" y="5129"/>
                  </a:cubicBezTo>
                  <a:lnTo>
                    <a:pt x="749" y="5129"/>
                  </a:lnTo>
                  <a:cubicBezTo>
                    <a:pt x="830" y="5129"/>
                    <a:pt x="895" y="5063"/>
                    <a:pt x="895" y="4981"/>
                  </a:cubicBezTo>
                  <a:cubicBezTo>
                    <a:pt x="895" y="4900"/>
                    <a:pt x="830" y="4834"/>
                    <a:pt x="749" y="4833"/>
                  </a:cubicBezTo>
                  <a:close/>
                  <a:moveTo>
                    <a:pt x="3307" y="4833"/>
                  </a:moveTo>
                  <a:cubicBezTo>
                    <a:pt x="3225" y="4834"/>
                    <a:pt x="3160" y="4901"/>
                    <a:pt x="3160" y="4981"/>
                  </a:cubicBezTo>
                  <a:cubicBezTo>
                    <a:pt x="3160" y="5063"/>
                    <a:pt x="3227" y="5129"/>
                    <a:pt x="3307" y="5129"/>
                  </a:cubicBezTo>
                  <a:lnTo>
                    <a:pt x="4886" y="5129"/>
                  </a:lnTo>
                  <a:cubicBezTo>
                    <a:pt x="4967" y="5129"/>
                    <a:pt x="5034" y="5063"/>
                    <a:pt x="5034" y="4981"/>
                  </a:cubicBezTo>
                  <a:cubicBezTo>
                    <a:pt x="5034" y="4900"/>
                    <a:pt x="4967" y="4834"/>
                    <a:pt x="4886" y="4833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87;p40">
              <a:extLst>
                <a:ext uri="{FF2B5EF4-FFF2-40B4-BE49-F238E27FC236}">
                  <a16:creationId xmlns:a16="http://schemas.microsoft.com/office/drawing/2014/main" id="{C32D6710-B5C0-E1F8-6204-054E4710A70B}"/>
                </a:ext>
              </a:extLst>
            </p:cNvPr>
            <p:cNvSpPr/>
            <p:nvPr/>
          </p:nvSpPr>
          <p:spPr>
            <a:xfrm>
              <a:off x="5427200" y="3434275"/>
              <a:ext cx="204450" cy="128275"/>
            </a:xfrm>
            <a:custGeom>
              <a:avLst/>
              <a:gdLst/>
              <a:ahLst/>
              <a:cxnLst/>
              <a:rect l="l" t="t" r="r" b="b"/>
              <a:pathLst>
                <a:path w="8178" h="5131" extrusionOk="0">
                  <a:moveTo>
                    <a:pt x="148" y="27"/>
                  </a:moveTo>
                  <a:cubicBezTo>
                    <a:pt x="79" y="34"/>
                    <a:pt x="26" y="89"/>
                    <a:pt x="17" y="156"/>
                  </a:cubicBezTo>
                  <a:cubicBezTo>
                    <a:pt x="6" y="238"/>
                    <a:pt x="66" y="313"/>
                    <a:pt x="148" y="323"/>
                  </a:cubicBezTo>
                  <a:lnTo>
                    <a:pt x="749" y="323"/>
                  </a:lnTo>
                  <a:cubicBezTo>
                    <a:pt x="816" y="314"/>
                    <a:pt x="871" y="261"/>
                    <a:pt x="879" y="192"/>
                  </a:cubicBezTo>
                  <a:cubicBezTo>
                    <a:pt x="889" y="110"/>
                    <a:pt x="830" y="36"/>
                    <a:pt x="749" y="27"/>
                  </a:cubicBezTo>
                  <a:close/>
                  <a:moveTo>
                    <a:pt x="1427" y="27"/>
                  </a:moveTo>
                  <a:cubicBezTo>
                    <a:pt x="1345" y="36"/>
                    <a:pt x="1287" y="110"/>
                    <a:pt x="1296" y="192"/>
                  </a:cubicBezTo>
                  <a:cubicBezTo>
                    <a:pt x="1305" y="261"/>
                    <a:pt x="1358" y="314"/>
                    <a:pt x="1427" y="323"/>
                  </a:cubicBezTo>
                  <a:lnTo>
                    <a:pt x="3005" y="323"/>
                  </a:lnTo>
                  <a:cubicBezTo>
                    <a:pt x="3084" y="319"/>
                    <a:pt x="3145" y="255"/>
                    <a:pt x="3145" y="176"/>
                  </a:cubicBezTo>
                  <a:cubicBezTo>
                    <a:pt x="3145" y="92"/>
                    <a:pt x="3078" y="27"/>
                    <a:pt x="2996" y="27"/>
                  </a:cubicBezTo>
                  <a:close/>
                  <a:moveTo>
                    <a:pt x="3665" y="0"/>
                  </a:moveTo>
                  <a:cubicBezTo>
                    <a:pt x="3571" y="0"/>
                    <a:pt x="3495" y="77"/>
                    <a:pt x="3493" y="171"/>
                  </a:cubicBezTo>
                  <a:cubicBezTo>
                    <a:pt x="3492" y="267"/>
                    <a:pt x="3568" y="344"/>
                    <a:pt x="3663" y="346"/>
                  </a:cubicBezTo>
                  <a:lnTo>
                    <a:pt x="3668" y="346"/>
                  </a:lnTo>
                  <a:cubicBezTo>
                    <a:pt x="3763" y="346"/>
                    <a:pt x="3839" y="270"/>
                    <a:pt x="3839" y="174"/>
                  </a:cubicBezTo>
                  <a:cubicBezTo>
                    <a:pt x="3840" y="79"/>
                    <a:pt x="3763" y="2"/>
                    <a:pt x="3668" y="0"/>
                  </a:cubicBezTo>
                  <a:cubicBezTo>
                    <a:pt x="3667" y="0"/>
                    <a:pt x="3666" y="0"/>
                    <a:pt x="3665" y="0"/>
                  </a:cubicBezTo>
                  <a:close/>
                  <a:moveTo>
                    <a:pt x="4182" y="0"/>
                  </a:moveTo>
                  <a:cubicBezTo>
                    <a:pt x="4087" y="0"/>
                    <a:pt x="4010" y="77"/>
                    <a:pt x="4009" y="171"/>
                  </a:cubicBezTo>
                  <a:cubicBezTo>
                    <a:pt x="4009" y="267"/>
                    <a:pt x="4084" y="344"/>
                    <a:pt x="4180" y="346"/>
                  </a:cubicBezTo>
                  <a:lnTo>
                    <a:pt x="4181" y="346"/>
                  </a:lnTo>
                  <a:cubicBezTo>
                    <a:pt x="4277" y="346"/>
                    <a:pt x="4354" y="270"/>
                    <a:pt x="4354" y="174"/>
                  </a:cubicBezTo>
                  <a:cubicBezTo>
                    <a:pt x="4355" y="79"/>
                    <a:pt x="4280" y="2"/>
                    <a:pt x="4184" y="0"/>
                  </a:cubicBezTo>
                  <a:cubicBezTo>
                    <a:pt x="4183" y="0"/>
                    <a:pt x="4182" y="0"/>
                    <a:pt x="4182" y="0"/>
                  </a:cubicBezTo>
                  <a:close/>
                  <a:moveTo>
                    <a:pt x="4695" y="0"/>
                  </a:moveTo>
                  <a:cubicBezTo>
                    <a:pt x="4601" y="0"/>
                    <a:pt x="4524" y="77"/>
                    <a:pt x="4524" y="171"/>
                  </a:cubicBezTo>
                  <a:cubicBezTo>
                    <a:pt x="4522" y="267"/>
                    <a:pt x="4598" y="344"/>
                    <a:pt x="4693" y="346"/>
                  </a:cubicBezTo>
                  <a:lnTo>
                    <a:pt x="4698" y="346"/>
                  </a:lnTo>
                  <a:cubicBezTo>
                    <a:pt x="4792" y="346"/>
                    <a:pt x="4869" y="270"/>
                    <a:pt x="4869" y="174"/>
                  </a:cubicBezTo>
                  <a:cubicBezTo>
                    <a:pt x="4869" y="79"/>
                    <a:pt x="4793" y="2"/>
                    <a:pt x="4698" y="0"/>
                  </a:cubicBezTo>
                  <a:cubicBezTo>
                    <a:pt x="4697" y="0"/>
                    <a:pt x="4696" y="0"/>
                    <a:pt x="4695" y="0"/>
                  </a:cubicBezTo>
                  <a:close/>
                  <a:moveTo>
                    <a:pt x="5212" y="0"/>
                  </a:moveTo>
                  <a:cubicBezTo>
                    <a:pt x="5116" y="0"/>
                    <a:pt x="5040" y="77"/>
                    <a:pt x="5039" y="171"/>
                  </a:cubicBezTo>
                  <a:cubicBezTo>
                    <a:pt x="5037" y="267"/>
                    <a:pt x="5115" y="344"/>
                    <a:pt x="5210" y="346"/>
                  </a:cubicBezTo>
                  <a:lnTo>
                    <a:pt x="5215" y="346"/>
                  </a:lnTo>
                  <a:cubicBezTo>
                    <a:pt x="5308" y="346"/>
                    <a:pt x="5384" y="270"/>
                    <a:pt x="5384" y="174"/>
                  </a:cubicBezTo>
                  <a:cubicBezTo>
                    <a:pt x="5386" y="79"/>
                    <a:pt x="5310" y="2"/>
                    <a:pt x="5215" y="0"/>
                  </a:cubicBezTo>
                  <a:cubicBezTo>
                    <a:pt x="5214" y="0"/>
                    <a:pt x="5213" y="0"/>
                    <a:pt x="5212" y="0"/>
                  </a:cubicBezTo>
                  <a:close/>
                  <a:moveTo>
                    <a:pt x="6241" y="0"/>
                  </a:moveTo>
                  <a:cubicBezTo>
                    <a:pt x="6147" y="0"/>
                    <a:pt x="6071" y="77"/>
                    <a:pt x="6069" y="171"/>
                  </a:cubicBezTo>
                  <a:cubicBezTo>
                    <a:pt x="6068" y="267"/>
                    <a:pt x="6145" y="344"/>
                    <a:pt x="6240" y="346"/>
                  </a:cubicBezTo>
                  <a:lnTo>
                    <a:pt x="6243" y="346"/>
                  </a:lnTo>
                  <a:cubicBezTo>
                    <a:pt x="6339" y="346"/>
                    <a:pt x="6415" y="270"/>
                    <a:pt x="6415" y="174"/>
                  </a:cubicBezTo>
                  <a:cubicBezTo>
                    <a:pt x="6416" y="79"/>
                    <a:pt x="6339" y="2"/>
                    <a:pt x="6243" y="0"/>
                  </a:cubicBezTo>
                  <a:cubicBezTo>
                    <a:pt x="6243" y="0"/>
                    <a:pt x="6242" y="0"/>
                    <a:pt x="6241" y="0"/>
                  </a:cubicBezTo>
                  <a:close/>
                  <a:moveTo>
                    <a:pt x="5727" y="0"/>
                  </a:moveTo>
                  <a:cubicBezTo>
                    <a:pt x="5633" y="0"/>
                    <a:pt x="5557" y="77"/>
                    <a:pt x="5556" y="171"/>
                  </a:cubicBezTo>
                  <a:cubicBezTo>
                    <a:pt x="5554" y="267"/>
                    <a:pt x="5630" y="344"/>
                    <a:pt x="5725" y="346"/>
                  </a:cubicBezTo>
                  <a:lnTo>
                    <a:pt x="5728" y="346"/>
                  </a:lnTo>
                  <a:cubicBezTo>
                    <a:pt x="5730" y="346"/>
                    <a:pt x="5732" y="346"/>
                    <a:pt x="5734" y="346"/>
                  </a:cubicBezTo>
                  <a:cubicBezTo>
                    <a:pt x="5827" y="346"/>
                    <a:pt x="5903" y="271"/>
                    <a:pt x="5905" y="177"/>
                  </a:cubicBezTo>
                  <a:lnTo>
                    <a:pt x="5905" y="174"/>
                  </a:lnTo>
                  <a:lnTo>
                    <a:pt x="5901" y="174"/>
                  </a:lnTo>
                  <a:cubicBezTo>
                    <a:pt x="5902" y="79"/>
                    <a:pt x="5825" y="2"/>
                    <a:pt x="5730" y="0"/>
                  </a:cubicBezTo>
                  <a:cubicBezTo>
                    <a:pt x="5729" y="0"/>
                    <a:pt x="5728" y="0"/>
                    <a:pt x="5727" y="0"/>
                  </a:cubicBezTo>
                  <a:close/>
                  <a:moveTo>
                    <a:pt x="148" y="713"/>
                  </a:moveTo>
                  <a:cubicBezTo>
                    <a:pt x="66" y="724"/>
                    <a:pt x="6" y="798"/>
                    <a:pt x="17" y="880"/>
                  </a:cubicBezTo>
                  <a:cubicBezTo>
                    <a:pt x="24" y="947"/>
                    <a:pt x="79" y="1002"/>
                    <a:pt x="148" y="1010"/>
                  </a:cubicBezTo>
                  <a:lnTo>
                    <a:pt x="748" y="1010"/>
                  </a:lnTo>
                  <a:cubicBezTo>
                    <a:pt x="830" y="1010"/>
                    <a:pt x="895" y="944"/>
                    <a:pt x="895" y="862"/>
                  </a:cubicBezTo>
                  <a:cubicBezTo>
                    <a:pt x="897" y="782"/>
                    <a:pt x="833" y="715"/>
                    <a:pt x="751" y="713"/>
                  </a:cubicBezTo>
                  <a:close/>
                  <a:moveTo>
                    <a:pt x="1427" y="713"/>
                  </a:moveTo>
                  <a:cubicBezTo>
                    <a:pt x="1345" y="722"/>
                    <a:pt x="1287" y="797"/>
                    <a:pt x="1296" y="879"/>
                  </a:cubicBezTo>
                  <a:cubicBezTo>
                    <a:pt x="1305" y="947"/>
                    <a:pt x="1358" y="1001"/>
                    <a:pt x="1427" y="1010"/>
                  </a:cubicBezTo>
                  <a:lnTo>
                    <a:pt x="3005" y="1010"/>
                  </a:lnTo>
                  <a:cubicBezTo>
                    <a:pt x="3084" y="1007"/>
                    <a:pt x="3145" y="941"/>
                    <a:pt x="3145" y="862"/>
                  </a:cubicBezTo>
                  <a:cubicBezTo>
                    <a:pt x="3145" y="780"/>
                    <a:pt x="3078" y="713"/>
                    <a:pt x="2996" y="713"/>
                  </a:cubicBezTo>
                  <a:close/>
                  <a:moveTo>
                    <a:pt x="148" y="1400"/>
                  </a:moveTo>
                  <a:cubicBezTo>
                    <a:pt x="66" y="1410"/>
                    <a:pt x="6" y="1485"/>
                    <a:pt x="17" y="1566"/>
                  </a:cubicBezTo>
                  <a:cubicBezTo>
                    <a:pt x="24" y="1635"/>
                    <a:pt x="79" y="1689"/>
                    <a:pt x="148" y="1696"/>
                  </a:cubicBezTo>
                  <a:lnTo>
                    <a:pt x="748" y="1696"/>
                  </a:lnTo>
                  <a:cubicBezTo>
                    <a:pt x="830" y="1696"/>
                    <a:pt x="895" y="1630"/>
                    <a:pt x="895" y="1549"/>
                  </a:cubicBezTo>
                  <a:cubicBezTo>
                    <a:pt x="897" y="1468"/>
                    <a:pt x="833" y="1401"/>
                    <a:pt x="751" y="1400"/>
                  </a:cubicBezTo>
                  <a:close/>
                  <a:moveTo>
                    <a:pt x="1427" y="1400"/>
                  </a:moveTo>
                  <a:cubicBezTo>
                    <a:pt x="1345" y="1409"/>
                    <a:pt x="1287" y="1483"/>
                    <a:pt x="1296" y="1565"/>
                  </a:cubicBezTo>
                  <a:cubicBezTo>
                    <a:pt x="1305" y="1633"/>
                    <a:pt x="1358" y="1687"/>
                    <a:pt x="1427" y="1696"/>
                  </a:cubicBezTo>
                  <a:lnTo>
                    <a:pt x="3005" y="1696"/>
                  </a:lnTo>
                  <a:cubicBezTo>
                    <a:pt x="3084" y="1693"/>
                    <a:pt x="3145" y="1627"/>
                    <a:pt x="3145" y="1549"/>
                  </a:cubicBezTo>
                  <a:cubicBezTo>
                    <a:pt x="3145" y="1467"/>
                    <a:pt x="3078" y="1400"/>
                    <a:pt x="2996" y="1400"/>
                  </a:cubicBezTo>
                  <a:close/>
                  <a:moveTo>
                    <a:pt x="3668" y="1373"/>
                  </a:moveTo>
                  <a:cubicBezTo>
                    <a:pt x="3572" y="1373"/>
                    <a:pt x="3495" y="1449"/>
                    <a:pt x="3493" y="1544"/>
                  </a:cubicBezTo>
                  <a:cubicBezTo>
                    <a:pt x="3492" y="1639"/>
                    <a:pt x="3568" y="1718"/>
                    <a:pt x="3663" y="1718"/>
                  </a:cubicBezTo>
                  <a:lnTo>
                    <a:pt x="3668" y="1718"/>
                  </a:lnTo>
                  <a:cubicBezTo>
                    <a:pt x="3763" y="1718"/>
                    <a:pt x="3839" y="1642"/>
                    <a:pt x="3839" y="1549"/>
                  </a:cubicBezTo>
                  <a:cubicBezTo>
                    <a:pt x="3840" y="1453"/>
                    <a:pt x="3763" y="1374"/>
                    <a:pt x="3668" y="1373"/>
                  </a:cubicBezTo>
                  <a:close/>
                  <a:moveTo>
                    <a:pt x="4184" y="1373"/>
                  </a:moveTo>
                  <a:cubicBezTo>
                    <a:pt x="4089" y="1373"/>
                    <a:pt x="4010" y="1449"/>
                    <a:pt x="4009" y="1544"/>
                  </a:cubicBezTo>
                  <a:cubicBezTo>
                    <a:pt x="4009" y="1639"/>
                    <a:pt x="4084" y="1718"/>
                    <a:pt x="4180" y="1718"/>
                  </a:cubicBezTo>
                  <a:lnTo>
                    <a:pt x="4181" y="1718"/>
                  </a:lnTo>
                  <a:cubicBezTo>
                    <a:pt x="4277" y="1718"/>
                    <a:pt x="4354" y="1642"/>
                    <a:pt x="4355" y="1549"/>
                  </a:cubicBezTo>
                  <a:lnTo>
                    <a:pt x="4354" y="1549"/>
                  </a:lnTo>
                  <a:cubicBezTo>
                    <a:pt x="4355" y="1453"/>
                    <a:pt x="4280" y="1374"/>
                    <a:pt x="4184" y="1373"/>
                  </a:cubicBezTo>
                  <a:close/>
                  <a:moveTo>
                    <a:pt x="4698" y="1373"/>
                  </a:moveTo>
                  <a:cubicBezTo>
                    <a:pt x="4603" y="1373"/>
                    <a:pt x="4524" y="1449"/>
                    <a:pt x="4524" y="1544"/>
                  </a:cubicBezTo>
                  <a:cubicBezTo>
                    <a:pt x="4522" y="1639"/>
                    <a:pt x="4598" y="1718"/>
                    <a:pt x="4693" y="1718"/>
                  </a:cubicBezTo>
                  <a:lnTo>
                    <a:pt x="4698" y="1718"/>
                  </a:lnTo>
                  <a:cubicBezTo>
                    <a:pt x="4792" y="1718"/>
                    <a:pt x="4869" y="1642"/>
                    <a:pt x="4869" y="1549"/>
                  </a:cubicBezTo>
                  <a:cubicBezTo>
                    <a:pt x="4869" y="1453"/>
                    <a:pt x="4793" y="1374"/>
                    <a:pt x="4698" y="1373"/>
                  </a:cubicBezTo>
                  <a:close/>
                  <a:moveTo>
                    <a:pt x="5215" y="1373"/>
                  </a:moveTo>
                  <a:cubicBezTo>
                    <a:pt x="5118" y="1373"/>
                    <a:pt x="5040" y="1449"/>
                    <a:pt x="5039" y="1544"/>
                  </a:cubicBezTo>
                  <a:cubicBezTo>
                    <a:pt x="5037" y="1639"/>
                    <a:pt x="5115" y="1718"/>
                    <a:pt x="5210" y="1718"/>
                  </a:cubicBezTo>
                  <a:lnTo>
                    <a:pt x="5215" y="1718"/>
                  </a:lnTo>
                  <a:cubicBezTo>
                    <a:pt x="5308" y="1718"/>
                    <a:pt x="5384" y="1642"/>
                    <a:pt x="5384" y="1549"/>
                  </a:cubicBezTo>
                  <a:cubicBezTo>
                    <a:pt x="5386" y="1453"/>
                    <a:pt x="5310" y="1374"/>
                    <a:pt x="5215" y="1373"/>
                  </a:cubicBezTo>
                  <a:close/>
                  <a:moveTo>
                    <a:pt x="6243" y="1373"/>
                  </a:moveTo>
                  <a:cubicBezTo>
                    <a:pt x="6148" y="1373"/>
                    <a:pt x="6071" y="1449"/>
                    <a:pt x="6069" y="1544"/>
                  </a:cubicBezTo>
                  <a:cubicBezTo>
                    <a:pt x="6068" y="1639"/>
                    <a:pt x="6145" y="1718"/>
                    <a:pt x="6240" y="1718"/>
                  </a:cubicBezTo>
                  <a:lnTo>
                    <a:pt x="6243" y="1718"/>
                  </a:lnTo>
                  <a:cubicBezTo>
                    <a:pt x="6339" y="1718"/>
                    <a:pt x="6415" y="1642"/>
                    <a:pt x="6415" y="1549"/>
                  </a:cubicBezTo>
                  <a:cubicBezTo>
                    <a:pt x="6416" y="1453"/>
                    <a:pt x="6339" y="1374"/>
                    <a:pt x="6243" y="1373"/>
                  </a:cubicBezTo>
                  <a:close/>
                  <a:moveTo>
                    <a:pt x="5730" y="1373"/>
                  </a:moveTo>
                  <a:cubicBezTo>
                    <a:pt x="5634" y="1373"/>
                    <a:pt x="5557" y="1449"/>
                    <a:pt x="5556" y="1544"/>
                  </a:cubicBezTo>
                  <a:cubicBezTo>
                    <a:pt x="5554" y="1639"/>
                    <a:pt x="5630" y="1718"/>
                    <a:pt x="5725" y="1718"/>
                  </a:cubicBezTo>
                  <a:lnTo>
                    <a:pt x="5728" y="1718"/>
                  </a:lnTo>
                  <a:cubicBezTo>
                    <a:pt x="5730" y="1718"/>
                    <a:pt x="5732" y="1718"/>
                    <a:pt x="5734" y="1718"/>
                  </a:cubicBezTo>
                  <a:cubicBezTo>
                    <a:pt x="5827" y="1718"/>
                    <a:pt x="5903" y="1644"/>
                    <a:pt x="5905" y="1550"/>
                  </a:cubicBezTo>
                  <a:lnTo>
                    <a:pt x="5905" y="1549"/>
                  </a:lnTo>
                  <a:lnTo>
                    <a:pt x="5901" y="1549"/>
                  </a:lnTo>
                  <a:cubicBezTo>
                    <a:pt x="5902" y="1453"/>
                    <a:pt x="5825" y="1374"/>
                    <a:pt x="5730" y="1373"/>
                  </a:cubicBezTo>
                  <a:close/>
                  <a:moveTo>
                    <a:pt x="148" y="2086"/>
                  </a:moveTo>
                  <a:cubicBezTo>
                    <a:pt x="66" y="2088"/>
                    <a:pt x="0" y="2155"/>
                    <a:pt x="0" y="2236"/>
                  </a:cubicBezTo>
                  <a:cubicBezTo>
                    <a:pt x="0" y="2317"/>
                    <a:pt x="66" y="2382"/>
                    <a:pt x="148" y="2382"/>
                  </a:cubicBezTo>
                  <a:lnTo>
                    <a:pt x="749" y="2382"/>
                  </a:lnTo>
                  <a:cubicBezTo>
                    <a:pt x="830" y="2382"/>
                    <a:pt x="895" y="2317"/>
                    <a:pt x="895" y="2236"/>
                  </a:cubicBezTo>
                  <a:cubicBezTo>
                    <a:pt x="895" y="2155"/>
                    <a:pt x="830" y="2088"/>
                    <a:pt x="749" y="2086"/>
                  </a:cubicBezTo>
                  <a:close/>
                  <a:moveTo>
                    <a:pt x="1427" y="2086"/>
                  </a:moveTo>
                  <a:cubicBezTo>
                    <a:pt x="1345" y="2088"/>
                    <a:pt x="1279" y="2153"/>
                    <a:pt x="1279" y="2235"/>
                  </a:cubicBezTo>
                  <a:cubicBezTo>
                    <a:pt x="1279" y="2317"/>
                    <a:pt x="1345" y="2382"/>
                    <a:pt x="1427" y="2382"/>
                  </a:cubicBezTo>
                  <a:lnTo>
                    <a:pt x="3005" y="2382"/>
                  </a:lnTo>
                  <a:cubicBezTo>
                    <a:pt x="3084" y="2379"/>
                    <a:pt x="3145" y="2314"/>
                    <a:pt x="3145" y="2235"/>
                  </a:cubicBezTo>
                  <a:cubicBezTo>
                    <a:pt x="3145" y="2153"/>
                    <a:pt x="3078" y="2086"/>
                    <a:pt x="2996" y="2086"/>
                  </a:cubicBezTo>
                  <a:close/>
                  <a:moveTo>
                    <a:pt x="148" y="2775"/>
                  </a:moveTo>
                  <a:cubicBezTo>
                    <a:pt x="66" y="2775"/>
                    <a:pt x="0" y="2841"/>
                    <a:pt x="0" y="2923"/>
                  </a:cubicBezTo>
                  <a:cubicBezTo>
                    <a:pt x="0" y="3005"/>
                    <a:pt x="66" y="3070"/>
                    <a:pt x="148" y="3072"/>
                  </a:cubicBezTo>
                  <a:lnTo>
                    <a:pt x="749" y="3072"/>
                  </a:lnTo>
                  <a:cubicBezTo>
                    <a:pt x="830" y="3070"/>
                    <a:pt x="895" y="3003"/>
                    <a:pt x="895" y="2923"/>
                  </a:cubicBezTo>
                  <a:cubicBezTo>
                    <a:pt x="895" y="2841"/>
                    <a:pt x="830" y="2775"/>
                    <a:pt x="749" y="2775"/>
                  </a:cubicBezTo>
                  <a:close/>
                  <a:moveTo>
                    <a:pt x="1427" y="2774"/>
                  </a:moveTo>
                  <a:cubicBezTo>
                    <a:pt x="1345" y="2774"/>
                    <a:pt x="1279" y="2841"/>
                    <a:pt x="1279" y="2921"/>
                  </a:cubicBezTo>
                  <a:cubicBezTo>
                    <a:pt x="1279" y="3003"/>
                    <a:pt x="1345" y="3070"/>
                    <a:pt x="1427" y="3072"/>
                  </a:cubicBezTo>
                  <a:lnTo>
                    <a:pt x="3005" y="3072"/>
                  </a:lnTo>
                  <a:cubicBezTo>
                    <a:pt x="3084" y="3067"/>
                    <a:pt x="3145" y="3002"/>
                    <a:pt x="3145" y="2921"/>
                  </a:cubicBezTo>
                  <a:cubicBezTo>
                    <a:pt x="3145" y="2841"/>
                    <a:pt x="3079" y="2774"/>
                    <a:pt x="2998" y="2774"/>
                  </a:cubicBezTo>
                  <a:close/>
                  <a:moveTo>
                    <a:pt x="5426" y="3349"/>
                  </a:moveTo>
                  <a:cubicBezTo>
                    <a:pt x="5332" y="3349"/>
                    <a:pt x="5256" y="3424"/>
                    <a:pt x="5255" y="3518"/>
                  </a:cubicBezTo>
                  <a:cubicBezTo>
                    <a:pt x="5253" y="3614"/>
                    <a:pt x="5329" y="3693"/>
                    <a:pt x="5425" y="3694"/>
                  </a:cubicBezTo>
                  <a:lnTo>
                    <a:pt x="5427" y="3694"/>
                  </a:lnTo>
                  <a:cubicBezTo>
                    <a:pt x="5521" y="3694"/>
                    <a:pt x="5599" y="3618"/>
                    <a:pt x="5600" y="3523"/>
                  </a:cubicBezTo>
                  <a:cubicBezTo>
                    <a:pt x="5602" y="3428"/>
                    <a:pt x="5524" y="3349"/>
                    <a:pt x="5429" y="3349"/>
                  </a:cubicBezTo>
                  <a:cubicBezTo>
                    <a:pt x="5428" y="3349"/>
                    <a:pt x="5427" y="3349"/>
                    <a:pt x="5426" y="3349"/>
                  </a:cubicBezTo>
                  <a:close/>
                  <a:moveTo>
                    <a:pt x="6457" y="3349"/>
                  </a:moveTo>
                  <a:cubicBezTo>
                    <a:pt x="6363" y="3349"/>
                    <a:pt x="6285" y="3424"/>
                    <a:pt x="6285" y="3518"/>
                  </a:cubicBezTo>
                  <a:cubicBezTo>
                    <a:pt x="6284" y="3614"/>
                    <a:pt x="6360" y="3693"/>
                    <a:pt x="6455" y="3694"/>
                  </a:cubicBezTo>
                  <a:lnTo>
                    <a:pt x="6458" y="3694"/>
                  </a:lnTo>
                  <a:cubicBezTo>
                    <a:pt x="6552" y="3694"/>
                    <a:pt x="6629" y="3618"/>
                    <a:pt x="6631" y="3523"/>
                  </a:cubicBezTo>
                  <a:cubicBezTo>
                    <a:pt x="6631" y="3428"/>
                    <a:pt x="6555" y="3349"/>
                    <a:pt x="6459" y="3349"/>
                  </a:cubicBezTo>
                  <a:cubicBezTo>
                    <a:pt x="6458" y="3349"/>
                    <a:pt x="6457" y="3349"/>
                    <a:pt x="6457" y="3349"/>
                  </a:cubicBezTo>
                  <a:close/>
                  <a:moveTo>
                    <a:pt x="6970" y="3349"/>
                  </a:moveTo>
                  <a:cubicBezTo>
                    <a:pt x="6876" y="3349"/>
                    <a:pt x="6799" y="3424"/>
                    <a:pt x="6799" y="3518"/>
                  </a:cubicBezTo>
                  <a:cubicBezTo>
                    <a:pt x="6797" y="3614"/>
                    <a:pt x="6873" y="3693"/>
                    <a:pt x="6969" y="3694"/>
                  </a:cubicBezTo>
                  <a:lnTo>
                    <a:pt x="6973" y="3694"/>
                  </a:lnTo>
                  <a:cubicBezTo>
                    <a:pt x="7067" y="3694"/>
                    <a:pt x="7144" y="3617"/>
                    <a:pt x="7144" y="3523"/>
                  </a:cubicBezTo>
                  <a:cubicBezTo>
                    <a:pt x="7144" y="3428"/>
                    <a:pt x="7068" y="3349"/>
                    <a:pt x="6973" y="3349"/>
                  </a:cubicBezTo>
                  <a:cubicBezTo>
                    <a:pt x="6972" y="3349"/>
                    <a:pt x="6971" y="3349"/>
                    <a:pt x="6970" y="3349"/>
                  </a:cubicBezTo>
                  <a:close/>
                  <a:moveTo>
                    <a:pt x="7487" y="3349"/>
                  </a:moveTo>
                  <a:cubicBezTo>
                    <a:pt x="7393" y="3349"/>
                    <a:pt x="7315" y="3424"/>
                    <a:pt x="7314" y="3518"/>
                  </a:cubicBezTo>
                  <a:cubicBezTo>
                    <a:pt x="7314" y="3614"/>
                    <a:pt x="7390" y="3693"/>
                    <a:pt x="7485" y="3694"/>
                  </a:cubicBezTo>
                  <a:lnTo>
                    <a:pt x="7487" y="3694"/>
                  </a:lnTo>
                  <a:cubicBezTo>
                    <a:pt x="7582" y="3694"/>
                    <a:pt x="7659" y="3618"/>
                    <a:pt x="7659" y="3523"/>
                  </a:cubicBezTo>
                  <a:cubicBezTo>
                    <a:pt x="7661" y="3428"/>
                    <a:pt x="7585" y="3349"/>
                    <a:pt x="7490" y="3349"/>
                  </a:cubicBezTo>
                  <a:cubicBezTo>
                    <a:pt x="7489" y="3349"/>
                    <a:pt x="7488" y="3349"/>
                    <a:pt x="7487" y="3349"/>
                  </a:cubicBezTo>
                  <a:close/>
                  <a:moveTo>
                    <a:pt x="8002" y="3349"/>
                  </a:moveTo>
                  <a:cubicBezTo>
                    <a:pt x="7908" y="3349"/>
                    <a:pt x="7832" y="3424"/>
                    <a:pt x="7831" y="3518"/>
                  </a:cubicBezTo>
                  <a:cubicBezTo>
                    <a:pt x="7829" y="3614"/>
                    <a:pt x="7905" y="3693"/>
                    <a:pt x="8002" y="3694"/>
                  </a:cubicBezTo>
                  <a:lnTo>
                    <a:pt x="8003" y="3694"/>
                  </a:lnTo>
                  <a:cubicBezTo>
                    <a:pt x="8097" y="3694"/>
                    <a:pt x="8175" y="3618"/>
                    <a:pt x="8176" y="3523"/>
                  </a:cubicBezTo>
                  <a:cubicBezTo>
                    <a:pt x="8178" y="3428"/>
                    <a:pt x="8100" y="3349"/>
                    <a:pt x="8005" y="3349"/>
                  </a:cubicBezTo>
                  <a:cubicBezTo>
                    <a:pt x="8004" y="3349"/>
                    <a:pt x="8003" y="3349"/>
                    <a:pt x="8002" y="3349"/>
                  </a:cubicBezTo>
                  <a:close/>
                  <a:moveTo>
                    <a:pt x="5940" y="3349"/>
                  </a:moveTo>
                  <a:cubicBezTo>
                    <a:pt x="5846" y="3349"/>
                    <a:pt x="5770" y="3424"/>
                    <a:pt x="5768" y="3518"/>
                  </a:cubicBezTo>
                  <a:cubicBezTo>
                    <a:pt x="5767" y="3614"/>
                    <a:pt x="5844" y="3693"/>
                    <a:pt x="5940" y="3694"/>
                  </a:cubicBezTo>
                  <a:lnTo>
                    <a:pt x="5943" y="3694"/>
                  </a:lnTo>
                  <a:cubicBezTo>
                    <a:pt x="5944" y="3694"/>
                    <a:pt x="5945" y="3694"/>
                    <a:pt x="5945" y="3694"/>
                  </a:cubicBezTo>
                  <a:cubicBezTo>
                    <a:pt x="6039" y="3694"/>
                    <a:pt x="6115" y="3620"/>
                    <a:pt x="6118" y="3527"/>
                  </a:cubicBezTo>
                  <a:lnTo>
                    <a:pt x="6118" y="3523"/>
                  </a:lnTo>
                  <a:lnTo>
                    <a:pt x="6114" y="3523"/>
                  </a:lnTo>
                  <a:cubicBezTo>
                    <a:pt x="6115" y="3428"/>
                    <a:pt x="6038" y="3349"/>
                    <a:pt x="5943" y="3349"/>
                  </a:cubicBezTo>
                  <a:cubicBezTo>
                    <a:pt x="5942" y="3349"/>
                    <a:pt x="5941" y="3349"/>
                    <a:pt x="5940" y="3349"/>
                  </a:cubicBezTo>
                  <a:close/>
                  <a:moveTo>
                    <a:pt x="148" y="3462"/>
                  </a:moveTo>
                  <a:cubicBezTo>
                    <a:pt x="66" y="3472"/>
                    <a:pt x="6" y="3545"/>
                    <a:pt x="17" y="3627"/>
                  </a:cubicBezTo>
                  <a:cubicBezTo>
                    <a:pt x="26" y="3696"/>
                    <a:pt x="79" y="3751"/>
                    <a:pt x="148" y="3758"/>
                  </a:cubicBezTo>
                  <a:lnTo>
                    <a:pt x="749" y="3758"/>
                  </a:lnTo>
                  <a:cubicBezTo>
                    <a:pt x="830" y="3758"/>
                    <a:pt x="895" y="3693"/>
                    <a:pt x="895" y="3611"/>
                  </a:cubicBezTo>
                  <a:lnTo>
                    <a:pt x="895" y="3609"/>
                  </a:lnTo>
                  <a:cubicBezTo>
                    <a:pt x="895" y="3527"/>
                    <a:pt x="830" y="3462"/>
                    <a:pt x="749" y="3462"/>
                  </a:cubicBezTo>
                  <a:close/>
                  <a:moveTo>
                    <a:pt x="3307" y="3462"/>
                  </a:moveTo>
                  <a:cubicBezTo>
                    <a:pt x="3225" y="3471"/>
                    <a:pt x="3167" y="3545"/>
                    <a:pt x="3178" y="3627"/>
                  </a:cubicBezTo>
                  <a:cubicBezTo>
                    <a:pt x="3185" y="3696"/>
                    <a:pt x="3239" y="3749"/>
                    <a:pt x="3307" y="3758"/>
                  </a:cubicBezTo>
                  <a:lnTo>
                    <a:pt x="4886" y="3758"/>
                  </a:lnTo>
                  <a:cubicBezTo>
                    <a:pt x="4967" y="3758"/>
                    <a:pt x="5034" y="3691"/>
                    <a:pt x="5034" y="3608"/>
                  </a:cubicBezTo>
                  <a:cubicBezTo>
                    <a:pt x="5034" y="3527"/>
                    <a:pt x="4967" y="3462"/>
                    <a:pt x="4886" y="3462"/>
                  </a:cubicBezTo>
                  <a:close/>
                  <a:moveTo>
                    <a:pt x="148" y="4148"/>
                  </a:moveTo>
                  <a:cubicBezTo>
                    <a:pt x="66" y="4159"/>
                    <a:pt x="6" y="4233"/>
                    <a:pt x="17" y="4315"/>
                  </a:cubicBezTo>
                  <a:cubicBezTo>
                    <a:pt x="26" y="4382"/>
                    <a:pt x="79" y="4437"/>
                    <a:pt x="148" y="4445"/>
                  </a:cubicBezTo>
                  <a:lnTo>
                    <a:pt x="749" y="4445"/>
                  </a:lnTo>
                  <a:cubicBezTo>
                    <a:pt x="830" y="4445"/>
                    <a:pt x="895" y="4379"/>
                    <a:pt x="895" y="4297"/>
                  </a:cubicBezTo>
                  <a:lnTo>
                    <a:pt x="895" y="4296"/>
                  </a:lnTo>
                  <a:cubicBezTo>
                    <a:pt x="895" y="4214"/>
                    <a:pt x="830" y="4148"/>
                    <a:pt x="749" y="4148"/>
                  </a:cubicBezTo>
                  <a:close/>
                  <a:moveTo>
                    <a:pt x="3307" y="4148"/>
                  </a:moveTo>
                  <a:cubicBezTo>
                    <a:pt x="3225" y="4157"/>
                    <a:pt x="3167" y="4232"/>
                    <a:pt x="3178" y="4314"/>
                  </a:cubicBezTo>
                  <a:cubicBezTo>
                    <a:pt x="3185" y="4382"/>
                    <a:pt x="3239" y="4436"/>
                    <a:pt x="3307" y="4445"/>
                  </a:cubicBezTo>
                  <a:lnTo>
                    <a:pt x="4886" y="4445"/>
                  </a:lnTo>
                  <a:cubicBezTo>
                    <a:pt x="4967" y="4445"/>
                    <a:pt x="5034" y="4378"/>
                    <a:pt x="5034" y="4296"/>
                  </a:cubicBezTo>
                  <a:cubicBezTo>
                    <a:pt x="5034" y="4214"/>
                    <a:pt x="4967" y="4148"/>
                    <a:pt x="4886" y="4148"/>
                  </a:cubicBezTo>
                  <a:close/>
                  <a:moveTo>
                    <a:pt x="6972" y="4766"/>
                  </a:moveTo>
                  <a:cubicBezTo>
                    <a:pt x="6876" y="4766"/>
                    <a:pt x="6799" y="4844"/>
                    <a:pt x="6799" y="4939"/>
                  </a:cubicBezTo>
                  <a:cubicBezTo>
                    <a:pt x="6799" y="5034"/>
                    <a:pt x="6876" y="5112"/>
                    <a:pt x="6972" y="5112"/>
                  </a:cubicBezTo>
                  <a:lnTo>
                    <a:pt x="6973" y="5112"/>
                  </a:lnTo>
                  <a:cubicBezTo>
                    <a:pt x="7067" y="5112"/>
                    <a:pt x="7144" y="5036"/>
                    <a:pt x="7144" y="4940"/>
                  </a:cubicBezTo>
                  <a:lnTo>
                    <a:pt x="7144" y="4939"/>
                  </a:lnTo>
                  <a:cubicBezTo>
                    <a:pt x="7144" y="4844"/>
                    <a:pt x="7067" y="4766"/>
                    <a:pt x="6972" y="4766"/>
                  </a:cubicBezTo>
                  <a:close/>
                  <a:moveTo>
                    <a:pt x="8003" y="4766"/>
                  </a:moveTo>
                  <a:cubicBezTo>
                    <a:pt x="7908" y="4766"/>
                    <a:pt x="7831" y="4844"/>
                    <a:pt x="7831" y="4939"/>
                  </a:cubicBezTo>
                  <a:cubicBezTo>
                    <a:pt x="7831" y="5034"/>
                    <a:pt x="7908" y="5112"/>
                    <a:pt x="8003" y="5112"/>
                  </a:cubicBezTo>
                  <a:cubicBezTo>
                    <a:pt x="8099" y="5112"/>
                    <a:pt x="8176" y="5034"/>
                    <a:pt x="8176" y="4939"/>
                  </a:cubicBezTo>
                  <a:cubicBezTo>
                    <a:pt x="8176" y="4844"/>
                    <a:pt x="8099" y="4766"/>
                    <a:pt x="8003" y="4766"/>
                  </a:cubicBezTo>
                  <a:close/>
                  <a:moveTo>
                    <a:pt x="5427" y="4766"/>
                  </a:moveTo>
                  <a:cubicBezTo>
                    <a:pt x="5332" y="4766"/>
                    <a:pt x="5255" y="4844"/>
                    <a:pt x="5255" y="4939"/>
                  </a:cubicBezTo>
                  <a:cubicBezTo>
                    <a:pt x="5255" y="5034"/>
                    <a:pt x="5332" y="5112"/>
                    <a:pt x="5427" y="5112"/>
                  </a:cubicBezTo>
                  <a:cubicBezTo>
                    <a:pt x="5428" y="5112"/>
                    <a:pt x="5429" y="5112"/>
                    <a:pt x="5430" y="5112"/>
                  </a:cubicBezTo>
                  <a:cubicBezTo>
                    <a:pt x="5523" y="5112"/>
                    <a:pt x="5599" y="5036"/>
                    <a:pt x="5600" y="4943"/>
                  </a:cubicBezTo>
                  <a:lnTo>
                    <a:pt x="5600" y="4939"/>
                  </a:lnTo>
                  <a:cubicBezTo>
                    <a:pt x="5600" y="4844"/>
                    <a:pt x="5523" y="4766"/>
                    <a:pt x="5427" y="4766"/>
                  </a:cubicBezTo>
                  <a:close/>
                  <a:moveTo>
                    <a:pt x="6458" y="4766"/>
                  </a:moveTo>
                  <a:cubicBezTo>
                    <a:pt x="6361" y="4766"/>
                    <a:pt x="6285" y="4844"/>
                    <a:pt x="6285" y="4939"/>
                  </a:cubicBezTo>
                  <a:cubicBezTo>
                    <a:pt x="6285" y="5034"/>
                    <a:pt x="6363" y="5112"/>
                    <a:pt x="6458" y="5112"/>
                  </a:cubicBezTo>
                  <a:cubicBezTo>
                    <a:pt x="6459" y="5112"/>
                    <a:pt x="6460" y="5112"/>
                    <a:pt x="6461" y="5112"/>
                  </a:cubicBezTo>
                  <a:cubicBezTo>
                    <a:pt x="6553" y="5112"/>
                    <a:pt x="6629" y="5036"/>
                    <a:pt x="6631" y="4943"/>
                  </a:cubicBezTo>
                  <a:lnTo>
                    <a:pt x="6631" y="4939"/>
                  </a:lnTo>
                  <a:cubicBezTo>
                    <a:pt x="6631" y="4844"/>
                    <a:pt x="6553" y="4766"/>
                    <a:pt x="6458" y="4766"/>
                  </a:cubicBezTo>
                  <a:close/>
                  <a:moveTo>
                    <a:pt x="7487" y="4766"/>
                  </a:moveTo>
                  <a:cubicBezTo>
                    <a:pt x="7391" y="4766"/>
                    <a:pt x="7314" y="4844"/>
                    <a:pt x="7314" y="4939"/>
                  </a:cubicBezTo>
                  <a:cubicBezTo>
                    <a:pt x="7314" y="5034"/>
                    <a:pt x="7391" y="5112"/>
                    <a:pt x="7487" y="5112"/>
                  </a:cubicBezTo>
                  <a:cubicBezTo>
                    <a:pt x="7488" y="5112"/>
                    <a:pt x="7489" y="5112"/>
                    <a:pt x="7489" y="5112"/>
                  </a:cubicBezTo>
                  <a:cubicBezTo>
                    <a:pt x="7583" y="5112"/>
                    <a:pt x="7659" y="5036"/>
                    <a:pt x="7659" y="4943"/>
                  </a:cubicBezTo>
                  <a:lnTo>
                    <a:pt x="7659" y="4939"/>
                  </a:lnTo>
                  <a:cubicBezTo>
                    <a:pt x="7659" y="4844"/>
                    <a:pt x="7582" y="4766"/>
                    <a:pt x="7487" y="4766"/>
                  </a:cubicBezTo>
                  <a:close/>
                  <a:moveTo>
                    <a:pt x="5941" y="4766"/>
                  </a:moveTo>
                  <a:cubicBezTo>
                    <a:pt x="5846" y="4766"/>
                    <a:pt x="5768" y="4844"/>
                    <a:pt x="5768" y="4939"/>
                  </a:cubicBezTo>
                  <a:cubicBezTo>
                    <a:pt x="5768" y="5034"/>
                    <a:pt x="5846" y="5112"/>
                    <a:pt x="5941" y="5112"/>
                  </a:cubicBezTo>
                  <a:lnTo>
                    <a:pt x="5943" y="5112"/>
                  </a:lnTo>
                  <a:cubicBezTo>
                    <a:pt x="5945" y="5112"/>
                    <a:pt x="5946" y="5112"/>
                    <a:pt x="5948" y="5112"/>
                  </a:cubicBezTo>
                  <a:cubicBezTo>
                    <a:pt x="6041" y="5112"/>
                    <a:pt x="6115" y="5038"/>
                    <a:pt x="6118" y="4945"/>
                  </a:cubicBezTo>
                  <a:lnTo>
                    <a:pt x="6118" y="4939"/>
                  </a:lnTo>
                  <a:lnTo>
                    <a:pt x="6114" y="4939"/>
                  </a:lnTo>
                  <a:cubicBezTo>
                    <a:pt x="6114" y="4844"/>
                    <a:pt x="6036" y="4766"/>
                    <a:pt x="5941" y="4766"/>
                  </a:cubicBezTo>
                  <a:close/>
                  <a:moveTo>
                    <a:pt x="148" y="4835"/>
                  </a:moveTo>
                  <a:cubicBezTo>
                    <a:pt x="66" y="4845"/>
                    <a:pt x="6" y="4920"/>
                    <a:pt x="17" y="5001"/>
                  </a:cubicBezTo>
                  <a:cubicBezTo>
                    <a:pt x="26" y="5070"/>
                    <a:pt x="79" y="5124"/>
                    <a:pt x="148" y="5131"/>
                  </a:cubicBezTo>
                  <a:lnTo>
                    <a:pt x="749" y="5131"/>
                  </a:lnTo>
                  <a:cubicBezTo>
                    <a:pt x="830" y="5131"/>
                    <a:pt x="895" y="5065"/>
                    <a:pt x="895" y="4984"/>
                  </a:cubicBezTo>
                  <a:lnTo>
                    <a:pt x="895" y="4982"/>
                  </a:lnTo>
                  <a:cubicBezTo>
                    <a:pt x="895" y="4900"/>
                    <a:pt x="830" y="4835"/>
                    <a:pt x="749" y="4835"/>
                  </a:cubicBezTo>
                  <a:close/>
                  <a:moveTo>
                    <a:pt x="3307" y="4835"/>
                  </a:moveTo>
                  <a:cubicBezTo>
                    <a:pt x="3225" y="4844"/>
                    <a:pt x="3167" y="4918"/>
                    <a:pt x="3178" y="5000"/>
                  </a:cubicBezTo>
                  <a:cubicBezTo>
                    <a:pt x="3185" y="5068"/>
                    <a:pt x="3239" y="5122"/>
                    <a:pt x="3307" y="5131"/>
                  </a:cubicBezTo>
                  <a:lnTo>
                    <a:pt x="4886" y="5131"/>
                  </a:lnTo>
                  <a:cubicBezTo>
                    <a:pt x="4967" y="5131"/>
                    <a:pt x="5034" y="5064"/>
                    <a:pt x="5034" y="4982"/>
                  </a:cubicBezTo>
                  <a:cubicBezTo>
                    <a:pt x="5034" y="4900"/>
                    <a:pt x="4967" y="4835"/>
                    <a:pt x="4886" y="4835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88;p40">
              <a:extLst>
                <a:ext uri="{FF2B5EF4-FFF2-40B4-BE49-F238E27FC236}">
                  <a16:creationId xmlns:a16="http://schemas.microsoft.com/office/drawing/2014/main" id="{AB1645C3-5C99-E946-6B03-E5CB6CDB9DEF}"/>
                </a:ext>
              </a:extLst>
            </p:cNvPr>
            <p:cNvSpPr/>
            <p:nvPr/>
          </p:nvSpPr>
          <p:spPr>
            <a:xfrm>
              <a:off x="5427200" y="3575075"/>
              <a:ext cx="204450" cy="128275"/>
            </a:xfrm>
            <a:custGeom>
              <a:avLst/>
              <a:gdLst/>
              <a:ahLst/>
              <a:cxnLst/>
              <a:rect l="l" t="t" r="r" b="b"/>
              <a:pathLst>
                <a:path w="8178" h="5131" extrusionOk="0">
                  <a:moveTo>
                    <a:pt x="1427" y="26"/>
                  </a:moveTo>
                  <a:cubicBezTo>
                    <a:pt x="1345" y="36"/>
                    <a:pt x="1287" y="111"/>
                    <a:pt x="1296" y="193"/>
                  </a:cubicBezTo>
                  <a:cubicBezTo>
                    <a:pt x="1305" y="260"/>
                    <a:pt x="1358" y="315"/>
                    <a:pt x="1427" y="322"/>
                  </a:cubicBezTo>
                  <a:lnTo>
                    <a:pt x="3005" y="322"/>
                  </a:lnTo>
                  <a:cubicBezTo>
                    <a:pt x="3084" y="318"/>
                    <a:pt x="3146" y="251"/>
                    <a:pt x="3145" y="170"/>
                  </a:cubicBezTo>
                  <a:lnTo>
                    <a:pt x="3145" y="170"/>
                  </a:lnTo>
                  <a:lnTo>
                    <a:pt x="3145" y="173"/>
                  </a:lnTo>
                  <a:cubicBezTo>
                    <a:pt x="3145" y="92"/>
                    <a:pt x="3079" y="26"/>
                    <a:pt x="2998" y="26"/>
                  </a:cubicBezTo>
                  <a:close/>
                  <a:moveTo>
                    <a:pt x="148" y="26"/>
                  </a:moveTo>
                  <a:cubicBezTo>
                    <a:pt x="79" y="35"/>
                    <a:pt x="26" y="89"/>
                    <a:pt x="17" y="157"/>
                  </a:cubicBezTo>
                  <a:cubicBezTo>
                    <a:pt x="6" y="239"/>
                    <a:pt x="66" y="313"/>
                    <a:pt x="148" y="324"/>
                  </a:cubicBezTo>
                  <a:lnTo>
                    <a:pt x="749" y="324"/>
                  </a:lnTo>
                  <a:cubicBezTo>
                    <a:pt x="816" y="315"/>
                    <a:pt x="871" y="261"/>
                    <a:pt x="879" y="193"/>
                  </a:cubicBezTo>
                  <a:cubicBezTo>
                    <a:pt x="889" y="111"/>
                    <a:pt x="830" y="36"/>
                    <a:pt x="749" y="26"/>
                  </a:cubicBezTo>
                  <a:close/>
                  <a:moveTo>
                    <a:pt x="3666" y="1"/>
                  </a:moveTo>
                  <a:cubicBezTo>
                    <a:pt x="3571" y="1"/>
                    <a:pt x="3493" y="78"/>
                    <a:pt x="3493" y="173"/>
                  </a:cubicBezTo>
                  <a:cubicBezTo>
                    <a:pt x="3493" y="269"/>
                    <a:pt x="3571" y="346"/>
                    <a:pt x="3666" y="346"/>
                  </a:cubicBezTo>
                  <a:lnTo>
                    <a:pt x="3668" y="346"/>
                  </a:lnTo>
                  <a:cubicBezTo>
                    <a:pt x="3761" y="346"/>
                    <a:pt x="3839" y="269"/>
                    <a:pt x="3839" y="175"/>
                  </a:cubicBezTo>
                  <a:lnTo>
                    <a:pt x="3839" y="173"/>
                  </a:lnTo>
                  <a:cubicBezTo>
                    <a:pt x="3839" y="77"/>
                    <a:pt x="3761" y="1"/>
                    <a:pt x="3666" y="1"/>
                  </a:cubicBezTo>
                  <a:close/>
                  <a:moveTo>
                    <a:pt x="4181" y="1"/>
                  </a:moveTo>
                  <a:cubicBezTo>
                    <a:pt x="4086" y="1"/>
                    <a:pt x="4009" y="78"/>
                    <a:pt x="4009" y="173"/>
                  </a:cubicBezTo>
                  <a:cubicBezTo>
                    <a:pt x="4009" y="269"/>
                    <a:pt x="4086" y="346"/>
                    <a:pt x="4181" y="346"/>
                  </a:cubicBezTo>
                  <a:cubicBezTo>
                    <a:pt x="4277" y="346"/>
                    <a:pt x="4354" y="272"/>
                    <a:pt x="4354" y="176"/>
                  </a:cubicBezTo>
                  <a:lnTo>
                    <a:pt x="4354" y="173"/>
                  </a:lnTo>
                  <a:cubicBezTo>
                    <a:pt x="4354" y="77"/>
                    <a:pt x="4277" y="1"/>
                    <a:pt x="4181" y="1"/>
                  </a:cubicBezTo>
                  <a:close/>
                  <a:moveTo>
                    <a:pt x="4696" y="1"/>
                  </a:moveTo>
                  <a:cubicBezTo>
                    <a:pt x="4601" y="1"/>
                    <a:pt x="4524" y="78"/>
                    <a:pt x="4524" y="173"/>
                  </a:cubicBezTo>
                  <a:cubicBezTo>
                    <a:pt x="4524" y="269"/>
                    <a:pt x="4601" y="346"/>
                    <a:pt x="4696" y="346"/>
                  </a:cubicBezTo>
                  <a:lnTo>
                    <a:pt x="4698" y="346"/>
                  </a:lnTo>
                  <a:cubicBezTo>
                    <a:pt x="4792" y="346"/>
                    <a:pt x="4869" y="269"/>
                    <a:pt x="4869" y="175"/>
                  </a:cubicBezTo>
                  <a:lnTo>
                    <a:pt x="4869" y="173"/>
                  </a:lnTo>
                  <a:cubicBezTo>
                    <a:pt x="4869" y="77"/>
                    <a:pt x="4792" y="1"/>
                    <a:pt x="4696" y="1"/>
                  </a:cubicBezTo>
                  <a:close/>
                  <a:moveTo>
                    <a:pt x="5212" y="1"/>
                  </a:moveTo>
                  <a:cubicBezTo>
                    <a:pt x="5116" y="1"/>
                    <a:pt x="5039" y="78"/>
                    <a:pt x="5039" y="173"/>
                  </a:cubicBezTo>
                  <a:cubicBezTo>
                    <a:pt x="5039" y="269"/>
                    <a:pt x="5116" y="346"/>
                    <a:pt x="5212" y="346"/>
                  </a:cubicBezTo>
                  <a:lnTo>
                    <a:pt x="5215" y="346"/>
                  </a:lnTo>
                  <a:cubicBezTo>
                    <a:pt x="5308" y="346"/>
                    <a:pt x="5384" y="269"/>
                    <a:pt x="5384" y="175"/>
                  </a:cubicBezTo>
                  <a:lnTo>
                    <a:pt x="5384" y="173"/>
                  </a:lnTo>
                  <a:cubicBezTo>
                    <a:pt x="5384" y="77"/>
                    <a:pt x="5307" y="1"/>
                    <a:pt x="5212" y="1"/>
                  </a:cubicBezTo>
                  <a:close/>
                  <a:moveTo>
                    <a:pt x="6242" y="1"/>
                  </a:moveTo>
                  <a:cubicBezTo>
                    <a:pt x="6147" y="1"/>
                    <a:pt x="6069" y="78"/>
                    <a:pt x="6069" y="173"/>
                  </a:cubicBezTo>
                  <a:cubicBezTo>
                    <a:pt x="6069" y="269"/>
                    <a:pt x="6147" y="346"/>
                    <a:pt x="6242" y="346"/>
                  </a:cubicBezTo>
                  <a:lnTo>
                    <a:pt x="6243" y="346"/>
                  </a:lnTo>
                  <a:cubicBezTo>
                    <a:pt x="6339" y="346"/>
                    <a:pt x="6415" y="269"/>
                    <a:pt x="6415" y="175"/>
                  </a:cubicBezTo>
                  <a:lnTo>
                    <a:pt x="6415" y="173"/>
                  </a:lnTo>
                  <a:cubicBezTo>
                    <a:pt x="6415" y="77"/>
                    <a:pt x="6337" y="1"/>
                    <a:pt x="6242" y="1"/>
                  </a:cubicBezTo>
                  <a:close/>
                  <a:moveTo>
                    <a:pt x="5728" y="1"/>
                  </a:moveTo>
                  <a:cubicBezTo>
                    <a:pt x="5633" y="1"/>
                    <a:pt x="5556" y="78"/>
                    <a:pt x="5556" y="173"/>
                  </a:cubicBezTo>
                  <a:cubicBezTo>
                    <a:pt x="5556" y="269"/>
                    <a:pt x="5633" y="346"/>
                    <a:pt x="5728" y="346"/>
                  </a:cubicBezTo>
                  <a:cubicBezTo>
                    <a:pt x="5730" y="346"/>
                    <a:pt x="5732" y="346"/>
                    <a:pt x="5734" y="346"/>
                  </a:cubicBezTo>
                  <a:cubicBezTo>
                    <a:pt x="5825" y="346"/>
                    <a:pt x="5901" y="274"/>
                    <a:pt x="5905" y="181"/>
                  </a:cubicBezTo>
                  <a:lnTo>
                    <a:pt x="5905" y="170"/>
                  </a:lnTo>
                  <a:lnTo>
                    <a:pt x="5901" y="173"/>
                  </a:lnTo>
                  <a:cubicBezTo>
                    <a:pt x="5901" y="77"/>
                    <a:pt x="5824" y="1"/>
                    <a:pt x="5728" y="1"/>
                  </a:cubicBezTo>
                  <a:close/>
                  <a:moveTo>
                    <a:pt x="1427" y="712"/>
                  </a:moveTo>
                  <a:cubicBezTo>
                    <a:pt x="1345" y="723"/>
                    <a:pt x="1287" y="797"/>
                    <a:pt x="1296" y="879"/>
                  </a:cubicBezTo>
                  <a:cubicBezTo>
                    <a:pt x="1305" y="948"/>
                    <a:pt x="1358" y="1001"/>
                    <a:pt x="1427" y="1009"/>
                  </a:cubicBezTo>
                  <a:lnTo>
                    <a:pt x="3005" y="1009"/>
                  </a:lnTo>
                  <a:cubicBezTo>
                    <a:pt x="3084" y="1004"/>
                    <a:pt x="3146" y="937"/>
                    <a:pt x="3145" y="858"/>
                  </a:cubicBezTo>
                  <a:lnTo>
                    <a:pt x="3145" y="858"/>
                  </a:lnTo>
                  <a:lnTo>
                    <a:pt x="3145" y="860"/>
                  </a:lnTo>
                  <a:cubicBezTo>
                    <a:pt x="3145" y="778"/>
                    <a:pt x="3079" y="712"/>
                    <a:pt x="2998" y="712"/>
                  </a:cubicBezTo>
                  <a:close/>
                  <a:moveTo>
                    <a:pt x="148" y="714"/>
                  </a:moveTo>
                  <a:cubicBezTo>
                    <a:pt x="66" y="723"/>
                    <a:pt x="6" y="797"/>
                    <a:pt x="17" y="879"/>
                  </a:cubicBezTo>
                  <a:cubicBezTo>
                    <a:pt x="26" y="948"/>
                    <a:pt x="79" y="1001"/>
                    <a:pt x="148" y="1010"/>
                  </a:cubicBezTo>
                  <a:lnTo>
                    <a:pt x="749" y="1010"/>
                  </a:lnTo>
                  <a:cubicBezTo>
                    <a:pt x="830" y="1010"/>
                    <a:pt x="895" y="943"/>
                    <a:pt x="895" y="863"/>
                  </a:cubicBezTo>
                  <a:lnTo>
                    <a:pt x="895" y="860"/>
                  </a:lnTo>
                  <a:cubicBezTo>
                    <a:pt x="895" y="779"/>
                    <a:pt x="830" y="714"/>
                    <a:pt x="749" y="714"/>
                  </a:cubicBezTo>
                  <a:close/>
                  <a:moveTo>
                    <a:pt x="1427" y="1399"/>
                  </a:moveTo>
                  <a:cubicBezTo>
                    <a:pt x="1345" y="1409"/>
                    <a:pt x="1287" y="1484"/>
                    <a:pt x="1296" y="1566"/>
                  </a:cubicBezTo>
                  <a:cubicBezTo>
                    <a:pt x="1305" y="1634"/>
                    <a:pt x="1358" y="1688"/>
                    <a:pt x="1427" y="1695"/>
                  </a:cubicBezTo>
                  <a:lnTo>
                    <a:pt x="3005" y="1695"/>
                  </a:lnTo>
                  <a:cubicBezTo>
                    <a:pt x="3084" y="1691"/>
                    <a:pt x="3146" y="1625"/>
                    <a:pt x="3145" y="1545"/>
                  </a:cubicBezTo>
                  <a:lnTo>
                    <a:pt x="3145" y="1545"/>
                  </a:lnTo>
                  <a:lnTo>
                    <a:pt x="3145" y="1546"/>
                  </a:lnTo>
                  <a:cubicBezTo>
                    <a:pt x="3145" y="1466"/>
                    <a:pt x="3079" y="1399"/>
                    <a:pt x="2998" y="1399"/>
                  </a:cubicBezTo>
                  <a:close/>
                  <a:moveTo>
                    <a:pt x="148" y="1400"/>
                  </a:moveTo>
                  <a:cubicBezTo>
                    <a:pt x="66" y="1409"/>
                    <a:pt x="6" y="1484"/>
                    <a:pt x="17" y="1566"/>
                  </a:cubicBezTo>
                  <a:cubicBezTo>
                    <a:pt x="26" y="1634"/>
                    <a:pt x="79" y="1688"/>
                    <a:pt x="148" y="1697"/>
                  </a:cubicBezTo>
                  <a:lnTo>
                    <a:pt x="749" y="1697"/>
                  </a:lnTo>
                  <a:cubicBezTo>
                    <a:pt x="830" y="1697"/>
                    <a:pt x="895" y="1631"/>
                    <a:pt x="895" y="1549"/>
                  </a:cubicBezTo>
                  <a:lnTo>
                    <a:pt x="895" y="1548"/>
                  </a:lnTo>
                  <a:cubicBezTo>
                    <a:pt x="895" y="1466"/>
                    <a:pt x="830" y="1400"/>
                    <a:pt x="749" y="1400"/>
                  </a:cubicBezTo>
                  <a:close/>
                  <a:moveTo>
                    <a:pt x="3666" y="1374"/>
                  </a:moveTo>
                  <a:cubicBezTo>
                    <a:pt x="3571" y="1374"/>
                    <a:pt x="3493" y="1451"/>
                    <a:pt x="3493" y="1546"/>
                  </a:cubicBezTo>
                  <a:cubicBezTo>
                    <a:pt x="3493" y="1642"/>
                    <a:pt x="3571" y="1719"/>
                    <a:pt x="3666" y="1719"/>
                  </a:cubicBezTo>
                  <a:lnTo>
                    <a:pt x="3668" y="1719"/>
                  </a:lnTo>
                  <a:cubicBezTo>
                    <a:pt x="3761" y="1719"/>
                    <a:pt x="3839" y="1643"/>
                    <a:pt x="3839" y="1548"/>
                  </a:cubicBezTo>
                  <a:lnTo>
                    <a:pt x="3839" y="1546"/>
                  </a:lnTo>
                  <a:cubicBezTo>
                    <a:pt x="3839" y="1451"/>
                    <a:pt x="3761" y="1374"/>
                    <a:pt x="3666" y="1374"/>
                  </a:cubicBezTo>
                  <a:close/>
                  <a:moveTo>
                    <a:pt x="4696" y="1374"/>
                  </a:moveTo>
                  <a:cubicBezTo>
                    <a:pt x="4601" y="1374"/>
                    <a:pt x="4524" y="1451"/>
                    <a:pt x="4524" y="1546"/>
                  </a:cubicBezTo>
                  <a:cubicBezTo>
                    <a:pt x="4524" y="1642"/>
                    <a:pt x="4601" y="1719"/>
                    <a:pt x="4696" y="1719"/>
                  </a:cubicBezTo>
                  <a:lnTo>
                    <a:pt x="4698" y="1719"/>
                  </a:lnTo>
                  <a:cubicBezTo>
                    <a:pt x="4792" y="1719"/>
                    <a:pt x="4869" y="1643"/>
                    <a:pt x="4869" y="1548"/>
                  </a:cubicBezTo>
                  <a:lnTo>
                    <a:pt x="4869" y="1546"/>
                  </a:lnTo>
                  <a:cubicBezTo>
                    <a:pt x="4869" y="1451"/>
                    <a:pt x="4792" y="1374"/>
                    <a:pt x="4696" y="1374"/>
                  </a:cubicBezTo>
                  <a:close/>
                  <a:moveTo>
                    <a:pt x="5212" y="1374"/>
                  </a:moveTo>
                  <a:cubicBezTo>
                    <a:pt x="5116" y="1374"/>
                    <a:pt x="5039" y="1451"/>
                    <a:pt x="5039" y="1546"/>
                  </a:cubicBezTo>
                  <a:cubicBezTo>
                    <a:pt x="5039" y="1642"/>
                    <a:pt x="5116" y="1719"/>
                    <a:pt x="5212" y="1719"/>
                  </a:cubicBezTo>
                  <a:lnTo>
                    <a:pt x="5215" y="1719"/>
                  </a:lnTo>
                  <a:cubicBezTo>
                    <a:pt x="5308" y="1719"/>
                    <a:pt x="5384" y="1643"/>
                    <a:pt x="5384" y="1548"/>
                  </a:cubicBezTo>
                  <a:lnTo>
                    <a:pt x="5384" y="1546"/>
                  </a:lnTo>
                  <a:cubicBezTo>
                    <a:pt x="5384" y="1451"/>
                    <a:pt x="5307" y="1374"/>
                    <a:pt x="5212" y="1374"/>
                  </a:cubicBezTo>
                  <a:close/>
                  <a:moveTo>
                    <a:pt x="6242" y="1374"/>
                  </a:moveTo>
                  <a:cubicBezTo>
                    <a:pt x="6147" y="1374"/>
                    <a:pt x="6069" y="1451"/>
                    <a:pt x="6069" y="1546"/>
                  </a:cubicBezTo>
                  <a:cubicBezTo>
                    <a:pt x="6069" y="1642"/>
                    <a:pt x="6147" y="1719"/>
                    <a:pt x="6242" y="1719"/>
                  </a:cubicBezTo>
                  <a:lnTo>
                    <a:pt x="6243" y="1719"/>
                  </a:lnTo>
                  <a:cubicBezTo>
                    <a:pt x="6339" y="1719"/>
                    <a:pt x="6415" y="1643"/>
                    <a:pt x="6415" y="1548"/>
                  </a:cubicBezTo>
                  <a:lnTo>
                    <a:pt x="6415" y="1546"/>
                  </a:lnTo>
                  <a:cubicBezTo>
                    <a:pt x="6415" y="1451"/>
                    <a:pt x="6337" y="1374"/>
                    <a:pt x="6242" y="1374"/>
                  </a:cubicBezTo>
                  <a:close/>
                  <a:moveTo>
                    <a:pt x="4181" y="1374"/>
                  </a:moveTo>
                  <a:cubicBezTo>
                    <a:pt x="4086" y="1374"/>
                    <a:pt x="4009" y="1451"/>
                    <a:pt x="4009" y="1546"/>
                  </a:cubicBezTo>
                  <a:cubicBezTo>
                    <a:pt x="4009" y="1642"/>
                    <a:pt x="4086" y="1719"/>
                    <a:pt x="4181" y="1719"/>
                  </a:cubicBezTo>
                  <a:cubicBezTo>
                    <a:pt x="4182" y="1719"/>
                    <a:pt x="4183" y="1719"/>
                    <a:pt x="4184" y="1719"/>
                  </a:cubicBezTo>
                  <a:cubicBezTo>
                    <a:pt x="4278" y="1719"/>
                    <a:pt x="4354" y="1644"/>
                    <a:pt x="4354" y="1551"/>
                  </a:cubicBezTo>
                  <a:lnTo>
                    <a:pt x="4354" y="1546"/>
                  </a:lnTo>
                  <a:cubicBezTo>
                    <a:pt x="4354" y="1451"/>
                    <a:pt x="4277" y="1374"/>
                    <a:pt x="4181" y="1374"/>
                  </a:cubicBezTo>
                  <a:close/>
                  <a:moveTo>
                    <a:pt x="5728" y="1374"/>
                  </a:moveTo>
                  <a:cubicBezTo>
                    <a:pt x="5633" y="1374"/>
                    <a:pt x="5556" y="1451"/>
                    <a:pt x="5556" y="1546"/>
                  </a:cubicBezTo>
                  <a:cubicBezTo>
                    <a:pt x="5556" y="1642"/>
                    <a:pt x="5633" y="1719"/>
                    <a:pt x="5728" y="1719"/>
                  </a:cubicBezTo>
                  <a:cubicBezTo>
                    <a:pt x="5730" y="1719"/>
                    <a:pt x="5732" y="1719"/>
                    <a:pt x="5734" y="1719"/>
                  </a:cubicBezTo>
                  <a:cubicBezTo>
                    <a:pt x="5825" y="1719"/>
                    <a:pt x="5901" y="1647"/>
                    <a:pt x="5905" y="1555"/>
                  </a:cubicBezTo>
                  <a:lnTo>
                    <a:pt x="5905" y="1545"/>
                  </a:lnTo>
                  <a:lnTo>
                    <a:pt x="5901" y="1546"/>
                  </a:lnTo>
                  <a:cubicBezTo>
                    <a:pt x="5901" y="1451"/>
                    <a:pt x="5824" y="1374"/>
                    <a:pt x="5728" y="1374"/>
                  </a:cubicBezTo>
                  <a:close/>
                  <a:moveTo>
                    <a:pt x="148" y="2087"/>
                  </a:moveTo>
                  <a:cubicBezTo>
                    <a:pt x="66" y="2097"/>
                    <a:pt x="6" y="2170"/>
                    <a:pt x="17" y="2252"/>
                  </a:cubicBezTo>
                  <a:cubicBezTo>
                    <a:pt x="24" y="2320"/>
                    <a:pt x="79" y="2376"/>
                    <a:pt x="148" y="2383"/>
                  </a:cubicBezTo>
                  <a:lnTo>
                    <a:pt x="748" y="2383"/>
                  </a:lnTo>
                  <a:cubicBezTo>
                    <a:pt x="827" y="2383"/>
                    <a:pt x="892" y="2320"/>
                    <a:pt x="895" y="2243"/>
                  </a:cubicBezTo>
                  <a:lnTo>
                    <a:pt x="895" y="2236"/>
                  </a:lnTo>
                  <a:cubicBezTo>
                    <a:pt x="897" y="2155"/>
                    <a:pt x="833" y="2088"/>
                    <a:pt x="751" y="2087"/>
                  </a:cubicBezTo>
                  <a:close/>
                  <a:moveTo>
                    <a:pt x="1427" y="2087"/>
                  </a:moveTo>
                  <a:cubicBezTo>
                    <a:pt x="1345" y="2096"/>
                    <a:pt x="1287" y="2170"/>
                    <a:pt x="1296" y="2252"/>
                  </a:cubicBezTo>
                  <a:cubicBezTo>
                    <a:pt x="1305" y="2320"/>
                    <a:pt x="1358" y="2374"/>
                    <a:pt x="1427" y="2383"/>
                  </a:cubicBezTo>
                  <a:lnTo>
                    <a:pt x="3005" y="2383"/>
                  </a:lnTo>
                  <a:cubicBezTo>
                    <a:pt x="3081" y="2380"/>
                    <a:pt x="3142" y="2318"/>
                    <a:pt x="3145" y="2242"/>
                  </a:cubicBezTo>
                  <a:lnTo>
                    <a:pt x="3145" y="2236"/>
                  </a:lnTo>
                  <a:cubicBezTo>
                    <a:pt x="3145" y="2152"/>
                    <a:pt x="3078" y="2087"/>
                    <a:pt x="2996" y="2087"/>
                  </a:cubicBezTo>
                  <a:close/>
                  <a:moveTo>
                    <a:pt x="148" y="2773"/>
                  </a:moveTo>
                  <a:cubicBezTo>
                    <a:pt x="66" y="2784"/>
                    <a:pt x="6" y="2858"/>
                    <a:pt x="17" y="2940"/>
                  </a:cubicBezTo>
                  <a:cubicBezTo>
                    <a:pt x="24" y="3007"/>
                    <a:pt x="79" y="3062"/>
                    <a:pt x="148" y="3069"/>
                  </a:cubicBezTo>
                  <a:lnTo>
                    <a:pt x="748" y="3069"/>
                  </a:lnTo>
                  <a:cubicBezTo>
                    <a:pt x="830" y="3069"/>
                    <a:pt x="895" y="3004"/>
                    <a:pt x="895" y="2922"/>
                  </a:cubicBezTo>
                  <a:cubicBezTo>
                    <a:pt x="897" y="2842"/>
                    <a:pt x="833" y="2775"/>
                    <a:pt x="751" y="2773"/>
                  </a:cubicBezTo>
                  <a:close/>
                  <a:moveTo>
                    <a:pt x="1427" y="2773"/>
                  </a:moveTo>
                  <a:cubicBezTo>
                    <a:pt x="1345" y="2782"/>
                    <a:pt x="1287" y="2857"/>
                    <a:pt x="1296" y="2938"/>
                  </a:cubicBezTo>
                  <a:cubicBezTo>
                    <a:pt x="1305" y="3007"/>
                    <a:pt x="1358" y="3060"/>
                    <a:pt x="1427" y="3069"/>
                  </a:cubicBezTo>
                  <a:lnTo>
                    <a:pt x="3005" y="3069"/>
                  </a:lnTo>
                  <a:cubicBezTo>
                    <a:pt x="3084" y="3065"/>
                    <a:pt x="3146" y="2999"/>
                    <a:pt x="3145" y="2921"/>
                  </a:cubicBezTo>
                  <a:lnTo>
                    <a:pt x="3145" y="2921"/>
                  </a:lnTo>
                  <a:lnTo>
                    <a:pt x="3145" y="2922"/>
                  </a:lnTo>
                  <a:cubicBezTo>
                    <a:pt x="3145" y="2840"/>
                    <a:pt x="3078" y="2773"/>
                    <a:pt x="2996" y="2773"/>
                  </a:cubicBezTo>
                  <a:close/>
                  <a:moveTo>
                    <a:pt x="6972" y="3348"/>
                  </a:moveTo>
                  <a:cubicBezTo>
                    <a:pt x="6876" y="3348"/>
                    <a:pt x="6799" y="3425"/>
                    <a:pt x="6799" y="3521"/>
                  </a:cubicBezTo>
                  <a:cubicBezTo>
                    <a:pt x="6799" y="3616"/>
                    <a:pt x="6876" y="3693"/>
                    <a:pt x="6972" y="3693"/>
                  </a:cubicBezTo>
                  <a:lnTo>
                    <a:pt x="6973" y="3693"/>
                  </a:lnTo>
                  <a:cubicBezTo>
                    <a:pt x="7067" y="3693"/>
                    <a:pt x="7144" y="3617"/>
                    <a:pt x="7144" y="3524"/>
                  </a:cubicBezTo>
                  <a:lnTo>
                    <a:pt x="7144" y="3521"/>
                  </a:lnTo>
                  <a:cubicBezTo>
                    <a:pt x="7144" y="3425"/>
                    <a:pt x="7067" y="3348"/>
                    <a:pt x="6972" y="3348"/>
                  </a:cubicBezTo>
                  <a:close/>
                  <a:moveTo>
                    <a:pt x="8003" y="3348"/>
                  </a:moveTo>
                  <a:cubicBezTo>
                    <a:pt x="7908" y="3348"/>
                    <a:pt x="7831" y="3425"/>
                    <a:pt x="7831" y="3521"/>
                  </a:cubicBezTo>
                  <a:cubicBezTo>
                    <a:pt x="7831" y="3616"/>
                    <a:pt x="7908" y="3693"/>
                    <a:pt x="8003" y="3693"/>
                  </a:cubicBezTo>
                  <a:cubicBezTo>
                    <a:pt x="8099" y="3693"/>
                    <a:pt x="8176" y="3616"/>
                    <a:pt x="8176" y="3521"/>
                  </a:cubicBezTo>
                  <a:cubicBezTo>
                    <a:pt x="8176" y="3425"/>
                    <a:pt x="8099" y="3348"/>
                    <a:pt x="8003" y="3348"/>
                  </a:cubicBezTo>
                  <a:close/>
                  <a:moveTo>
                    <a:pt x="5427" y="3348"/>
                  </a:moveTo>
                  <a:cubicBezTo>
                    <a:pt x="5332" y="3348"/>
                    <a:pt x="5255" y="3425"/>
                    <a:pt x="5255" y="3521"/>
                  </a:cubicBezTo>
                  <a:cubicBezTo>
                    <a:pt x="5255" y="3616"/>
                    <a:pt x="5332" y="3693"/>
                    <a:pt x="5427" y="3693"/>
                  </a:cubicBezTo>
                  <a:cubicBezTo>
                    <a:pt x="5428" y="3693"/>
                    <a:pt x="5429" y="3693"/>
                    <a:pt x="5430" y="3693"/>
                  </a:cubicBezTo>
                  <a:cubicBezTo>
                    <a:pt x="5523" y="3693"/>
                    <a:pt x="5599" y="3618"/>
                    <a:pt x="5600" y="3525"/>
                  </a:cubicBezTo>
                  <a:lnTo>
                    <a:pt x="5600" y="3521"/>
                  </a:lnTo>
                  <a:cubicBezTo>
                    <a:pt x="5600" y="3425"/>
                    <a:pt x="5523" y="3348"/>
                    <a:pt x="5427" y="3348"/>
                  </a:cubicBezTo>
                  <a:close/>
                  <a:moveTo>
                    <a:pt x="6458" y="3348"/>
                  </a:moveTo>
                  <a:cubicBezTo>
                    <a:pt x="6363" y="3348"/>
                    <a:pt x="6285" y="3425"/>
                    <a:pt x="6285" y="3521"/>
                  </a:cubicBezTo>
                  <a:cubicBezTo>
                    <a:pt x="6285" y="3616"/>
                    <a:pt x="6363" y="3693"/>
                    <a:pt x="6458" y="3693"/>
                  </a:cubicBezTo>
                  <a:cubicBezTo>
                    <a:pt x="6459" y="3693"/>
                    <a:pt x="6460" y="3693"/>
                    <a:pt x="6461" y="3693"/>
                  </a:cubicBezTo>
                  <a:cubicBezTo>
                    <a:pt x="6553" y="3693"/>
                    <a:pt x="6629" y="3618"/>
                    <a:pt x="6631" y="3525"/>
                  </a:cubicBezTo>
                  <a:lnTo>
                    <a:pt x="6631" y="3521"/>
                  </a:lnTo>
                  <a:cubicBezTo>
                    <a:pt x="6631" y="3425"/>
                    <a:pt x="6553" y="3348"/>
                    <a:pt x="6458" y="3348"/>
                  </a:cubicBezTo>
                  <a:close/>
                  <a:moveTo>
                    <a:pt x="7487" y="3348"/>
                  </a:moveTo>
                  <a:cubicBezTo>
                    <a:pt x="7391" y="3348"/>
                    <a:pt x="7314" y="3425"/>
                    <a:pt x="7314" y="3521"/>
                  </a:cubicBezTo>
                  <a:cubicBezTo>
                    <a:pt x="7314" y="3616"/>
                    <a:pt x="7391" y="3693"/>
                    <a:pt x="7487" y="3693"/>
                  </a:cubicBezTo>
                  <a:cubicBezTo>
                    <a:pt x="7488" y="3693"/>
                    <a:pt x="7489" y="3693"/>
                    <a:pt x="7489" y="3693"/>
                  </a:cubicBezTo>
                  <a:cubicBezTo>
                    <a:pt x="7583" y="3693"/>
                    <a:pt x="7659" y="3618"/>
                    <a:pt x="7659" y="3525"/>
                  </a:cubicBezTo>
                  <a:lnTo>
                    <a:pt x="7659" y="3521"/>
                  </a:lnTo>
                  <a:cubicBezTo>
                    <a:pt x="7659" y="3425"/>
                    <a:pt x="7582" y="3348"/>
                    <a:pt x="7487" y="3348"/>
                  </a:cubicBezTo>
                  <a:close/>
                  <a:moveTo>
                    <a:pt x="5941" y="3348"/>
                  </a:moveTo>
                  <a:cubicBezTo>
                    <a:pt x="5846" y="3348"/>
                    <a:pt x="5768" y="3425"/>
                    <a:pt x="5768" y="3521"/>
                  </a:cubicBezTo>
                  <a:cubicBezTo>
                    <a:pt x="5768" y="3616"/>
                    <a:pt x="5846" y="3693"/>
                    <a:pt x="5941" y="3693"/>
                  </a:cubicBezTo>
                  <a:lnTo>
                    <a:pt x="5943" y="3693"/>
                  </a:lnTo>
                  <a:cubicBezTo>
                    <a:pt x="5945" y="3693"/>
                    <a:pt x="5946" y="3693"/>
                    <a:pt x="5948" y="3693"/>
                  </a:cubicBezTo>
                  <a:cubicBezTo>
                    <a:pt x="6041" y="3693"/>
                    <a:pt x="6115" y="3620"/>
                    <a:pt x="6118" y="3528"/>
                  </a:cubicBezTo>
                  <a:lnTo>
                    <a:pt x="6118" y="3521"/>
                  </a:lnTo>
                  <a:lnTo>
                    <a:pt x="6114" y="3521"/>
                  </a:lnTo>
                  <a:cubicBezTo>
                    <a:pt x="6114" y="3425"/>
                    <a:pt x="6036" y="3348"/>
                    <a:pt x="5941" y="3348"/>
                  </a:cubicBezTo>
                  <a:close/>
                  <a:moveTo>
                    <a:pt x="148" y="3460"/>
                  </a:moveTo>
                  <a:cubicBezTo>
                    <a:pt x="66" y="3470"/>
                    <a:pt x="6" y="3544"/>
                    <a:pt x="17" y="3626"/>
                  </a:cubicBezTo>
                  <a:cubicBezTo>
                    <a:pt x="24" y="3695"/>
                    <a:pt x="79" y="3748"/>
                    <a:pt x="148" y="3756"/>
                  </a:cubicBezTo>
                  <a:lnTo>
                    <a:pt x="748" y="3756"/>
                  </a:lnTo>
                  <a:cubicBezTo>
                    <a:pt x="830" y="3756"/>
                    <a:pt x="895" y="3690"/>
                    <a:pt x="895" y="3608"/>
                  </a:cubicBezTo>
                  <a:cubicBezTo>
                    <a:pt x="897" y="3528"/>
                    <a:pt x="833" y="3461"/>
                    <a:pt x="751" y="3460"/>
                  </a:cubicBezTo>
                  <a:close/>
                  <a:moveTo>
                    <a:pt x="3307" y="3460"/>
                  </a:moveTo>
                  <a:cubicBezTo>
                    <a:pt x="3225" y="3468"/>
                    <a:pt x="3167" y="3543"/>
                    <a:pt x="3178" y="3625"/>
                  </a:cubicBezTo>
                  <a:cubicBezTo>
                    <a:pt x="3185" y="3693"/>
                    <a:pt x="3239" y="3747"/>
                    <a:pt x="3307" y="3756"/>
                  </a:cubicBezTo>
                  <a:lnTo>
                    <a:pt x="4886" y="3756"/>
                  </a:lnTo>
                  <a:cubicBezTo>
                    <a:pt x="4967" y="3756"/>
                    <a:pt x="5034" y="3689"/>
                    <a:pt x="5034" y="3608"/>
                  </a:cubicBezTo>
                  <a:lnTo>
                    <a:pt x="5034" y="3608"/>
                  </a:lnTo>
                  <a:cubicBezTo>
                    <a:pt x="5034" y="3608"/>
                    <a:pt x="5034" y="3608"/>
                    <a:pt x="5034" y="3608"/>
                  </a:cubicBezTo>
                  <a:lnTo>
                    <a:pt x="5034" y="3607"/>
                  </a:lnTo>
                  <a:cubicBezTo>
                    <a:pt x="5034" y="3607"/>
                    <a:pt x="5034" y="3607"/>
                    <a:pt x="5034" y="3608"/>
                  </a:cubicBezTo>
                  <a:cubicBezTo>
                    <a:pt x="5034" y="3526"/>
                    <a:pt x="4967" y="3460"/>
                    <a:pt x="4886" y="3460"/>
                  </a:cubicBezTo>
                  <a:close/>
                  <a:moveTo>
                    <a:pt x="148" y="4146"/>
                  </a:moveTo>
                  <a:cubicBezTo>
                    <a:pt x="66" y="4156"/>
                    <a:pt x="6" y="4231"/>
                    <a:pt x="17" y="4313"/>
                  </a:cubicBezTo>
                  <a:cubicBezTo>
                    <a:pt x="24" y="4381"/>
                    <a:pt x="79" y="4435"/>
                    <a:pt x="148" y="4442"/>
                  </a:cubicBezTo>
                  <a:lnTo>
                    <a:pt x="748" y="4442"/>
                  </a:lnTo>
                  <a:cubicBezTo>
                    <a:pt x="830" y="4442"/>
                    <a:pt x="895" y="4377"/>
                    <a:pt x="895" y="4296"/>
                  </a:cubicBezTo>
                  <a:cubicBezTo>
                    <a:pt x="897" y="4214"/>
                    <a:pt x="833" y="4147"/>
                    <a:pt x="751" y="4146"/>
                  </a:cubicBezTo>
                  <a:close/>
                  <a:moveTo>
                    <a:pt x="3307" y="4146"/>
                  </a:moveTo>
                  <a:cubicBezTo>
                    <a:pt x="3225" y="4156"/>
                    <a:pt x="3167" y="4229"/>
                    <a:pt x="3178" y="4311"/>
                  </a:cubicBezTo>
                  <a:cubicBezTo>
                    <a:pt x="3185" y="4380"/>
                    <a:pt x="3239" y="4435"/>
                    <a:pt x="3307" y="4442"/>
                  </a:cubicBezTo>
                  <a:lnTo>
                    <a:pt x="4886" y="4442"/>
                  </a:lnTo>
                  <a:cubicBezTo>
                    <a:pt x="4967" y="4442"/>
                    <a:pt x="5034" y="4376"/>
                    <a:pt x="5034" y="4294"/>
                  </a:cubicBezTo>
                  <a:lnTo>
                    <a:pt x="5034" y="4294"/>
                  </a:lnTo>
                  <a:cubicBezTo>
                    <a:pt x="5034" y="4294"/>
                    <a:pt x="5034" y="4295"/>
                    <a:pt x="5034" y="4295"/>
                  </a:cubicBezTo>
                  <a:lnTo>
                    <a:pt x="5034" y="4293"/>
                  </a:lnTo>
                  <a:cubicBezTo>
                    <a:pt x="5034" y="4294"/>
                    <a:pt x="5034" y="4294"/>
                    <a:pt x="5034" y="4294"/>
                  </a:cubicBezTo>
                  <a:lnTo>
                    <a:pt x="5034" y="4294"/>
                  </a:lnTo>
                  <a:cubicBezTo>
                    <a:pt x="5034" y="4213"/>
                    <a:pt x="4967" y="4146"/>
                    <a:pt x="4886" y="4146"/>
                  </a:cubicBezTo>
                  <a:close/>
                  <a:moveTo>
                    <a:pt x="6631" y="4937"/>
                  </a:moveTo>
                  <a:cubicBezTo>
                    <a:pt x="6631" y="4937"/>
                    <a:pt x="6631" y="4937"/>
                    <a:pt x="6631" y="4937"/>
                  </a:cubicBezTo>
                  <a:lnTo>
                    <a:pt x="6631" y="4937"/>
                  </a:lnTo>
                  <a:close/>
                  <a:moveTo>
                    <a:pt x="5429" y="4764"/>
                  </a:moveTo>
                  <a:cubicBezTo>
                    <a:pt x="5334" y="4764"/>
                    <a:pt x="5256" y="4840"/>
                    <a:pt x="5255" y="4935"/>
                  </a:cubicBezTo>
                  <a:cubicBezTo>
                    <a:pt x="5253" y="5030"/>
                    <a:pt x="5329" y="5109"/>
                    <a:pt x="5425" y="5109"/>
                  </a:cubicBezTo>
                  <a:lnTo>
                    <a:pt x="5427" y="5109"/>
                  </a:lnTo>
                  <a:cubicBezTo>
                    <a:pt x="5523" y="5109"/>
                    <a:pt x="5600" y="5032"/>
                    <a:pt x="5600" y="4937"/>
                  </a:cubicBezTo>
                  <a:lnTo>
                    <a:pt x="5600" y="4940"/>
                  </a:lnTo>
                  <a:cubicBezTo>
                    <a:pt x="5602" y="4844"/>
                    <a:pt x="5524" y="4765"/>
                    <a:pt x="5429" y="4764"/>
                  </a:cubicBezTo>
                  <a:close/>
                  <a:moveTo>
                    <a:pt x="6459" y="4764"/>
                  </a:moveTo>
                  <a:cubicBezTo>
                    <a:pt x="6364" y="4764"/>
                    <a:pt x="6285" y="4840"/>
                    <a:pt x="6285" y="4935"/>
                  </a:cubicBezTo>
                  <a:cubicBezTo>
                    <a:pt x="6284" y="5030"/>
                    <a:pt x="6360" y="5109"/>
                    <a:pt x="6455" y="5109"/>
                  </a:cubicBezTo>
                  <a:lnTo>
                    <a:pt x="6458" y="5109"/>
                  </a:lnTo>
                  <a:cubicBezTo>
                    <a:pt x="6553" y="5109"/>
                    <a:pt x="6630" y="5033"/>
                    <a:pt x="6631" y="4938"/>
                  </a:cubicBezTo>
                  <a:lnTo>
                    <a:pt x="6631" y="4938"/>
                  </a:lnTo>
                  <a:cubicBezTo>
                    <a:pt x="6631" y="4939"/>
                    <a:pt x="6631" y="4939"/>
                    <a:pt x="6631" y="4940"/>
                  </a:cubicBezTo>
                  <a:lnTo>
                    <a:pt x="6631" y="4937"/>
                  </a:lnTo>
                  <a:cubicBezTo>
                    <a:pt x="6631" y="4937"/>
                    <a:pt x="6631" y="4938"/>
                    <a:pt x="6631" y="4938"/>
                  </a:cubicBezTo>
                  <a:lnTo>
                    <a:pt x="6631" y="4938"/>
                  </a:lnTo>
                  <a:cubicBezTo>
                    <a:pt x="6630" y="4843"/>
                    <a:pt x="6554" y="4765"/>
                    <a:pt x="6459" y="4764"/>
                  </a:cubicBezTo>
                  <a:close/>
                  <a:moveTo>
                    <a:pt x="6973" y="4764"/>
                  </a:moveTo>
                  <a:cubicBezTo>
                    <a:pt x="6878" y="4764"/>
                    <a:pt x="6800" y="4840"/>
                    <a:pt x="6799" y="4935"/>
                  </a:cubicBezTo>
                  <a:cubicBezTo>
                    <a:pt x="6797" y="5030"/>
                    <a:pt x="6873" y="5109"/>
                    <a:pt x="6969" y="5109"/>
                  </a:cubicBezTo>
                  <a:lnTo>
                    <a:pt x="6973" y="5109"/>
                  </a:lnTo>
                  <a:cubicBezTo>
                    <a:pt x="7068" y="5109"/>
                    <a:pt x="7144" y="5033"/>
                    <a:pt x="7144" y="4940"/>
                  </a:cubicBezTo>
                  <a:cubicBezTo>
                    <a:pt x="7146" y="4844"/>
                    <a:pt x="7068" y="4765"/>
                    <a:pt x="6973" y="4764"/>
                  </a:cubicBezTo>
                  <a:close/>
                  <a:moveTo>
                    <a:pt x="7490" y="4764"/>
                  </a:moveTo>
                  <a:cubicBezTo>
                    <a:pt x="7394" y="4764"/>
                    <a:pt x="7315" y="4840"/>
                    <a:pt x="7314" y="4935"/>
                  </a:cubicBezTo>
                  <a:cubicBezTo>
                    <a:pt x="7314" y="5030"/>
                    <a:pt x="7390" y="5109"/>
                    <a:pt x="7485" y="5109"/>
                  </a:cubicBezTo>
                  <a:lnTo>
                    <a:pt x="7487" y="5109"/>
                  </a:lnTo>
                  <a:cubicBezTo>
                    <a:pt x="7583" y="5109"/>
                    <a:pt x="7661" y="5032"/>
                    <a:pt x="7661" y="4937"/>
                  </a:cubicBezTo>
                  <a:lnTo>
                    <a:pt x="7661" y="4937"/>
                  </a:lnTo>
                  <a:lnTo>
                    <a:pt x="7659" y="4940"/>
                  </a:lnTo>
                  <a:cubicBezTo>
                    <a:pt x="7661" y="4844"/>
                    <a:pt x="7585" y="4765"/>
                    <a:pt x="7490" y="4764"/>
                  </a:cubicBezTo>
                  <a:close/>
                  <a:moveTo>
                    <a:pt x="8005" y="4764"/>
                  </a:moveTo>
                  <a:cubicBezTo>
                    <a:pt x="7910" y="4764"/>
                    <a:pt x="7832" y="4840"/>
                    <a:pt x="7831" y="4935"/>
                  </a:cubicBezTo>
                  <a:cubicBezTo>
                    <a:pt x="7829" y="5030"/>
                    <a:pt x="7907" y="5109"/>
                    <a:pt x="8002" y="5109"/>
                  </a:cubicBezTo>
                  <a:lnTo>
                    <a:pt x="8003" y="5109"/>
                  </a:lnTo>
                  <a:cubicBezTo>
                    <a:pt x="8099" y="5109"/>
                    <a:pt x="8176" y="5032"/>
                    <a:pt x="8176" y="4937"/>
                  </a:cubicBezTo>
                  <a:lnTo>
                    <a:pt x="8176" y="4940"/>
                  </a:lnTo>
                  <a:cubicBezTo>
                    <a:pt x="8178" y="4844"/>
                    <a:pt x="8102" y="4765"/>
                    <a:pt x="8005" y="4764"/>
                  </a:cubicBezTo>
                  <a:close/>
                  <a:moveTo>
                    <a:pt x="5943" y="4764"/>
                  </a:moveTo>
                  <a:cubicBezTo>
                    <a:pt x="5847" y="4764"/>
                    <a:pt x="5770" y="4840"/>
                    <a:pt x="5768" y="4935"/>
                  </a:cubicBezTo>
                  <a:cubicBezTo>
                    <a:pt x="5767" y="5030"/>
                    <a:pt x="5844" y="5109"/>
                    <a:pt x="5940" y="5109"/>
                  </a:cubicBezTo>
                  <a:lnTo>
                    <a:pt x="5943" y="5109"/>
                  </a:lnTo>
                  <a:cubicBezTo>
                    <a:pt x="5945" y="5109"/>
                    <a:pt x="5946" y="5109"/>
                    <a:pt x="5948" y="5109"/>
                  </a:cubicBezTo>
                  <a:cubicBezTo>
                    <a:pt x="6041" y="5109"/>
                    <a:pt x="6115" y="5036"/>
                    <a:pt x="6118" y="4944"/>
                  </a:cubicBezTo>
                  <a:lnTo>
                    <a:pt x="6118" y="4937"/>
                  </a:lnTo>
                  <a:lnTo>
                    <a:pt x="6114" y="4940"/>
                  </a:lnTo>
                  <a:cubicBezTo>
                    <a:pt x="6115" y="4844"/>
                    <a:pt x="6038" y="4765"/>
                    <a:pt x="5943" y="4764"/>
                  </a:cubicBezTo>
                  <a:close/>
                  <a:moveTo>
                    <a:pt x="3307" y="4832"/>
                  </a:moveTo>
                  <a:cubicBezTo>
                    <a:pt x="3225" y="4834"/>
                    <a:pt x="3160" y="4901"/>
                    <a:pt x="3160" y="4981"/>
                  </a:cubicBezTo>
                  <a:cubicBezTo>
                    <a:pt x="3160" y="5063"/>
                    <a:pt x="3227" y="5129"/>
                    <a:pt x="3307" y="5129"/>
                  </a:cubicBezTo>
                  <a:lnTo>
                    <a:pt x="4886" y="5129"/>
                  </a:lnTo>
                  <a:cubicBezTo>
                    <a:pt x="4967" y="5129"/>
                    <a:pt x="5034" y="5062"/>
                    <a:pt x="5034" y="4980"/>
                  </a:cubicBezTo>
                  <a:lnTo>
                    <a:pt x="5034" y="4980"/>
                  </a:lnTo>
                  <a:cubicBezTo>
                    <a:pt x="5034" y="4981"/>
                    <a:pt x="5034" y="4981"/>
                    <a:pt x="5034" y="4981"/>
                  </a:cubicBezTo>
                  <a:lnTo>
                    <a:pt x="5034" y="4980"/>
                  </a:lnTo>
                  <a:cubicBezTo>
                    <a:pt x="5034" y="4980"/>
                    <a:pt x="5034" y="4980"/>
                    <a:pt x="5034" y="4980"/>
                  </a:cubicBezTo>
                  <a:lnTo>
                    <a:pt x="5034" y="4980"/>
                  </a:lnTo>
                  <a:cubicBezTo>
                    <a:pt x="5034" y="4899"/>
                    <a:pt x="4967" y="4834"/>
                    <a:pt x="4886" y="4832"/>
                  </a:cubicBezTo>
                  <a:close/>
                  <a:moveTo>
                    <a:pt x="148" y="4832"/>
                  </a:moveTo>
                  <a:cubicBezTo>
                    <a:pt x="66" y="4834"/>
                    <a:pt x="0" y="4901"/>
                    <a:pt x="0" y="4983"/>
                  </a:cubicBezTo>
                  <a:cubicBezTo>
                    <a:pt x="0" y="5063"/>
                    <a:pt x="66" y="5130"/>
                    <a:pt x="148" y="5130"/>
                  </a:cubicBezTo>
                  <a:lnTo>
                    <a:pt x="749" y="5130"/>
                  </a:lnTo>
                  <a:cubicBezTo>
                    <a:pt x="830" y="5130"/>
                    <a:pt x="895" y="5063"/>
                    <a:pt x="895" y="4983"/>
                  </a:cubicBezTo>
                  <a:cubicBezTo>
                    <a:pt x="895" y="4901"/>
                    <a:pt x="830" y="4834"/>
                    <a:pt x="749" y="4832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89;p40">
              <a:extLst>
                <a:ext uri="{FF2B5EF4-FFF2-40B4-BE49-F238E27FC236}">
                  <a16:creationId xmlns:a16="http://schemas.microsoft.com/office/drawing/2014/main" id="{916FF2B5-34FF-CF5B-A9B2-E65D33BCA7EB}"/>
                </a:ext>
              </a:extLst>
            </p:cNvPr>
            <p:cNvSpPr/>
            <p:nvPr/>
          </p:nvSpPr>
          <p:spPr>
            <a:xfrm>
              <a:off x="5657875" y="3296875"/>
              <a:ext cx="204375" cy="128250"/>
            </a:xfrm>
            <a:custGeom>
              <a:avLst/>
              <a:gdLst/>
              <a:ahLst/>
              <a:cxnLst/>
              <a:rect l="l" t="t" r="r" b="b"/>
              <a:pathLst>
                <a:path w="8175" h="5130" extrusionOk="0">
                  <a:moveTo>
                    <a:pt x="148" y="27"/>
                  </a:moveTo>
                  <a:cubicBezTo>
                    <a:pt x="79" y="35"/>
                    <a:pt x="26" y="90"/>
                    <a:pt x="17" y="158"/>
                  </a:cubicBezTo>
                  <a:cubicBezTo>
                    <a:pt x="8" y="239"/>
                    <a:pt x="66" y="313"/>
                    <a:pt x="148" y="324"/>
                  </a:cubicBezTo>
                  <a:lnTo>
                    <a:pt x="749" y="324"/>
                  </a:lnTo>
                  <a:cubicBezTo>
                    <a:pt x="818" y="315"/>
                    <a:pt x="871" y="261"/>
                    <a:pt x="880" y="192"/>
                  </a:cubicBezTo>
                  <a:cubicBezTo>
                    <a:pt x="889" y="111"/>
                    <a:pt x="831" y="36"/>
                    <a:pt x="749" y="27"/>
                  </a:cubicBezTo>
                  <a:close/>
                  <a:moveTo>
                    <a:pt x="1418" y="27"/>
                  </a:moveTo>
                  <a:cubicBezTo>
                    <a:pt x="1336" y="36"/>
                    <a:pt x="1278" y="111"/>
                    <a:pt x="1288" y="192"/>
                  </a:cubicBezTo>
                  <a:cubicBezTo>
                    <a:pt x="1296" y="261"/>
                    <a:pt x="1351" y="315"/>
                    <a:pt x="1418" y="324"/>
                  </a:cubicBezTo>
                  <a:lnTo>
                    <a:pt x="2996" y="324"/>
                  </a:lnTo>
                  <a:cubicBezTo>
                    <a:pt x="3079" y="324"/>
                    <a:pt x="3146" y="257"/>
                    <a:pt x="3146" y="173"/>
                  </a:cubicBezTo>
                  <a:cubicBezTo>
                    <a:pt x="3146" y="93"/>
                    <a:pt x="3079" y="27"/>
                    <a:pt x="2999" y="27"/>
                  </a:cubicBezTo>
                  <a:close/>
                  <a:moveTo>
                    <a:pt x="3666" y="0"/>
                  </a:moveTo>
                  <a:cubicBezTo>
                    <a:pt x="3571" y="0"/>
                    <a:pt x="3493" y="78"/>
                    <a:pt x="3493" y="173"/>
                  </a:cubicBezTo>
                  <a:cubicBezTo>
                    <a:pt x="3493" y="268"/>
                    <a:pt x="3571" y="346"/>
                    <a:pt x="3666" y="346"/>
                  </a:cubicBezTo>
                  <a:lnTo>
                    <a:pt x="3667" y="346"/>
                  </a:lnTo>
                  <a:cubicBezTo>
                    <a:pt x="3763" y="346"/>
                    <a:pt x="3839" y="270"/>
                    <a:pt x="3839" y="176"/>
                  </a:cubicBezTo>
                  <a:lnTo>
                    <a:pt x="3839" y="173"/>
                  </a:lnTo>
                  <a:cubicBezTo>
                    <a:pt x="3839" y="78"/>
                    <a:pt x="3761" y="0"/>
                    <a:pt x="3666" y="0"/>
                  </a:cubicBezTo>
                  <a:close/>
                  <a:moveTo>
                    <a:pt x="4696" y="0"/>
                  </a:moveTo>
                  <a:cubicBezTo>
                    <a:pt x="4601" y="0"/>
                    <a:pt x="4524" y="78"/>
                    <a:pt x="4524" y="173"/>
                  </a:cubicBezTo>
                  <a:cubicBezTo>
                    <a:pt x="4524" y="268"/>
                    <a:pt x="4601" y="346"/>
                    <a:pt x="4696" y="346"/>
                  </a:cubicBezTo>
                  <a:lnTo>
                    <a:pt x="4698" y="346"/>
                  </a:lnTo>
                  <a:cubicBezTo>
                    <a:pt x="4792" y="346"/>
                    <a:pt x="4869" y="270"/>
                    <a:pt x="4869" y="176"/>
                  </a:cubicBezTo>
                  <a:lnTo>
                    <a:pt x="4869" y="173"/>
                  </a:lnTo>
                  <a:cubicBezTo>
                    <a:pt x="4869" y="78"/>
                    <a:pt x="4792" y="0"/>
                    <a:pt x="4696" y="0"/>
                  </a:cubicBezTo>
                  <a:close/>
                  <a:moveTo>
                    <a:pt x="6242" y="0"/>
                  </a:moveTo>
                  <a:cubicBezTo>
                    <a:pt x="6147" y="0"/>
                    <a:pt x="6069" y="78"/>
                    <a:pt x="6069" y="173"/>
                  </a:cubicBezTo>
                  <a:cubicBezTo>
                    <a:pt x="6069" y="268"/>
                    <a:pt x="6147" y="346"/>
                    <a:pt x="6242" y="346"/>
                  </a:cubicBezTo>
                  <a:lnTo>
                    <a:pt x="6245" y="346"/>
                  </a:lnTo>
                  <a:cubicBezTo>
                    <a:pt x="6339" y="346"/>
                    <a:pt x="6415" y="270"/>
                    <a:pt x="6415" y="176"/>
                  </a:cubicBezTo>
                  <a:lnTo>
                    <a:pt x="6415" y="173"/>
                  </a:lnTo>
                  <a:cubicBezTo>
                    <a:pt x="6415" y="78"/>
                    <a:pt x="6337" y="0"/>
                    <a:pt x="6242" y="0"/>
                  </a:cubicBezTo>
                  <a:close/>
                  <a:moveTo>
                    <a:pt x="4183" y="0"/>
                  </a:moveTo>
                  <a:cubicBezTo>
                    <a:pt x="4087" y="0"/>
                    <a:pt x="4010" y="78"/>
                    <a:pt x="4010" y="173"/>
                  </a:cubicBezTo>
                  <a:cubicBezTo>
                    <a:pt x="4010" y="268"/>
                    <a:pt x="4087" y="346"/>
                    <a:pt x="4183" y="346"/>
                  </a:cubicBezTo>
                  <a:cubicBezTo>
                    <a:pt x="4184" y="346"/>
                    <a:pt x="4184" y="346"/>
                    <a:pt x="4185" y="346"/>
                  </a:cubicBezTo>
                  <a:cubicBezTo>
                    <a:pt x="4278" y="346"/>
                    <a:pt x="4354" y="271"/>
                    <a:pt x="4355" y="178"/>
                  </a:cubicBezTo>
                  <a:lnTo>
                    <a:pt x="4355" y="173"/>
                  </a:lnTo>
                  <a:cubicBezTo>
                    <a:pt x="4355" y="78"/>
                    <a:pt x="4278" y="0"/>
                    <a:pt x="4183" y="0"/>
                  </a:cubicBezTo>
                  <a:close/>
                  <a:moveTo>
                    <a:pt x="5212" y="0"/>
                  </a:moveTo>
                  <a:cubicBezTo>
                    <a:pt x="5116" y="0"/>
                    <a:pt x="5039" y="78"/>
                    <a:pt x="5039" y="173"/>
                  </a:cubicBezTo>
                  <a:cubicBezTo>
                    <a:pt x="5039" y="268"/>
                    <a:pt x="5116" y="346"/>
                    <a:pt x="5212" y="346"/>
                  </a:cubicBezTo>
                  <a:cubicBezTo>
                    <a:pt x="5212" y="346"/>
                    <a:pt x="5213" y="346"/>
                    <a:pt x="5214" y="346"/>
                  </a:cubicBezTo>
                  <a:cubicBezTo>
                    <a:pt x="5308" y="346"/>
                    <a:pt x="5384" y="271"/>
                    <a:pt x="5384" y="178"/>
                  </a:cubicBezTo>
                  <a:lnTo>
                    <a:pt x="5384" y="173"/>
                  </a:lnTo>
                  <a:cubicBezTo>
                    <a:pt x="5384" y="78"/>
                    <a:pt x="5307" y="0"/>
                    <a:pt x="5212" y="0"/>
                  </a:cubicBezTo>
                  <a:close/>
                  <a:moveTo>
                    <a:pt x="5725" y="3"/>
                  </a:moveTo>
                  <a:cubicBezTo>
                    <a:pt x="5631" y="3"/>
                    <a:pt x="5554" y="79"/>
                    <a:pt x="5554" y="173"/>
                  </a:cubicBezTo>
                  <a:cubicBezTo>
                    <a:pt x="5552" y="268"/>
                    <a:pt x="5628" y="347"/>
                    <a:pt x="5724" y="349"/>
                  </a:cubicBezTo>
                  <a:cubicBezTo>
                    <a:pt x="5819" y="349"/>
                    <a:pt x="5898" y="273"/>
                    <a:pt x="5899" y="178"/>
                  </a:cubicBezTo>
                  <a:lnTo>
                    <a:pt x="5899" y="173"/>
                  </a:lnTo>
                  <a:cubicBezTo>
                    <a:pt x="5899" y="79"/>
                    <a:pt x="5822" y="3"/>
                    <a:pt x="5728" y="3"/>
                  </a:cubicBezTo>
                  <a:cubicBezTo>
                    <a:pt x="5727" y="3"/>
                    <a:pt x="5726" y="3"/>
                    <a:pt x="5725" y="3"/>
                  </a:cubicBezTo>
                  <a:close/>
                  <a:moveTo>
                    <a:pt x="148" y="714"/>
                  </a:moveTo>
                  <a:cubicBezTo>
                    <a:pt x="66" y="724"/>
                    <a:pt x="8" y="798"/>
                    <a:pt x="17" y="880"/>
                  </a:cubicBezTo>
                  <a:cubicBezTo>
                    <a:pt x="26" y="947"/>
                    <a:pt x="79" y="1002"/>
                    <a:pt x="148" y="1010"/>
                  </a:cubicBezTo>
                  <a:lnTo>
                    <a:pt x="749" y="1010"/>
                  </a:lnTo>
                  <a:cubicBezTo>
                    <a:pt x="831" y="1010"/>
                    <a:pt x="897" y="944"/>
                    <a:pt x="897" y="863"/>
                  </a:cubicBezTo>
                  <a:lnTo>
                    <a:pt x="897" y="861"/>
                  </a:lnTo>
                  <a:cubicBezTo>
                    <a:pt x="897" y="779"/>
                    <a:pt x="830" y="714"/>
                    <a:pt x="749" y="714"/>
                  </a:cubicBezTo>
                  <a:close/>
                  <a:moveTo>
                    <a:pt x="1418" y="714"/>
                  </a:moveTo>
                  <a:cubicBezTo>
                    <a:pt x="1336" y="723"/>
                    <a:pt x="1278" y="797"/>
                    <a:pt x="1288" y="879"/>
                  </a:cubicBezTo>
                  <a:cubicBezTo>
                    <a:pt x="1296" y="947"/>
                    <a:pt x="1351" y="1001"/>
                    <a:pt x="1418" y="1010"/>
                  </a:cubicBezTo>
                  <a:lnTo>
                    <a:pt x="2996" y="1010"/>
                  </a:lnTo>
                  <a:cubicBezTo>
                    <a:pt x="3079" y="1010"/>
                    <a:pt x="3146" y="943"/>
                    <a:pt x="3146" y="861"/>
                  </a:cubicBezTo>
                  <a:cubicBezTo>
                    <a:pt x="3146" y="779"/>
                    <a:pt x="3079" y="714"/>
                    <a:pt x="2999" y="714"/>
                  </a:cubicBezTo>
                  <a:close/>
                  <a:moveTo>
                    <a:pt x="148" y="1400"/>
                  </a:moveTo>
                  <a:cubicBezTo>
                    <a:pt x="66" y="1410"/>
                    <a:pt x="8" y="1485"/>
                    <a:pt x="17" y="1567"/>
                  </a:cubicBezTo>
                  <a:cubicBezTo>
                    <a:pt x="26" y="1635"/>
                    <a:pt x="79" y="1689"/>
                    <a:pt x="148" y="1696"/>
                  </a:cubicBezTo>
                  <a:lnTo>
                    <a:pt x="749" y="1696"/>
                  </a:lnTo>
                  <a:cubicBezTo>
                    <a:pt x="830" y="1696"/>
                    <a:pt x="897" y="1631"/>
                    <a:pt x="897" y="1550"/>
                  </a:cubicBezTo>
                  <a:cubicBezTo>
                    <a:pt x="898" y="1469"/>
                    <a:pt x="833" y="1402"/>
                    <a:pt x="751" y="1400"/>
                  </a:cubicBezTo>
                  <a:close/>
                  <a:moveTo>
                    <a:pt x="1419" y="1400"/>
                  </a:moveTo>
                  <a:cubicBezTo>
                    <a:pt x="1337" y="1410"/>
                    <a:pt x="1278" y="1483"/>
                    <a:pt x="1288" y="1565"/>
                  </a:cubicBezTo>
                  <a:cubicBezTo>
                    <a:pt x="1296" y="1634"/>
                    <a:pt x="1351" y="1689"/>
                    <a:pt x="1419" y="1696"/>
                  </a:cubicBezTo>
                  <a:lnTo>
                    <a:pt x="2996" y="1696"/>
                  </a:lnTo>
                  <a:cubicBezTo>
                    <a:pt x="2997" y="1696"/>
                    <a:pt x="2998" y="1696"/>
                    <a:pt x="2999" y="1696"/>
                  </a:cubicBezTo>
                  <a:cubicBezTo>
                    <a:pt x="3079" y="1696"/>
                    <a:pt x="3145" y="1631"/>
                    <a:pt x="3146" y="1552"/>
                  </a:cubicBezTo>
                  <a:lnTo>
                    <a:pt x="3146" y="1549"/>
                  </a:lnTo>
                  <a:cubicBezTo>
                    <a:pt x="3146" y="1467"/>
                    <a:pt x="3079" y="1400"/>
                    <a:pt x="2996" y="1400"/>
                  </a:cubicBezTo>
                  <a:close/>
                  <a:moveTo>
                    <a:pt x="3665" y="1375"/>
                  </a:moveTo>
                  <a:cubicBezTo>
                    <a:pt x="3571" y="1375"/>
                    <a:pt x="3495" y="1450"/>
                    <a:pt x="3493" y="1544"/>
                  </a:cubicBezTo>
                  <a:cubicBezTo>
                    <a:pt x="3492" y="1640"/>
                    <a:pt x="3569" y="1719"/>
                    <a:pt x="3665" y="1720"/>
                  </a:cubicBezTo>
                  <a:lnTo>
                    <a:pt x="3669" y="1720"/>
                  </a:lnTo>
                  <a:cubicBezTo>
                    <a:pt x="3763" y="1720"/>
                    <a:pt x="3839" y="1643"/>
                    <a:pt x="3839" y="1549"/>
                  </a:cubicBezTo>
                  <a:cubicBezTo>
                    <a:pt x="3840" y="1454"/>
                    <a:pt x="3764" y="1375"/>
                    <a:pt x="3667" y="1375"/>
                  </a:cubicBezTo>
                  <a:cubicBezTo>
                    <a:pt x="3667" y="1375"/>
                    <a:pt x="3666" y="1375"/>
                    <a:pt x="3665" y="1375"/>
                  </a:cubicBezTo>
                  <a:close/>
                  <a:moveTo>
                    <a:pt x="4181" y="1375"/>
                  </a:moveTo>
                  <a:cubicBezTo>
                    <a:pt x="4087" y="1375"/>
                    <a:pt x="4010" y="1450"/>
                    <a:pt x="4010" y="1544"/>
                  </a:cubicBezTo>
                  <a:cubicBezTo>
                    <a:pt x="4008" y="1640"/>
                    <a:pt x="4084" y="1719"/>
                    <a:pt x="4180" y="1720"/>
                  </a:cubicBezTo>
                  <a:lnTo>
                    <a:pt x="4183" y="1720"/>
                  </a:lnTo>
                  <a:cubicBezTo>
                    <a:pt x="4276" y="1720"/>
                    <a:pt x="4354" y="1644"/>
                    <a:pt x="4355" y="1549"/>
                  </a:cubicBezTo>
                  <a:cubicBezTo>
                    <a:pt x="4355" y="1454"/>
                    <a:pt x="4279" y="1375"/>
                    <a:pt x="4184" y="1375"/>
                  </a:cubicBezTo>
                  <a:cubicBezTo>
                    <a:pt x="4183" y="1375"/>
                    <a:pt x="4182" y="1375"/>
                    <a:pt x="4181" y="1375"/>
                  </a:cubicBezTo>
                  <a:close/>
                  <a:moveTo>
                    <a:pt x="4695" y="1375"/>
                  </a:moveTo>
                  <a:cubicBezTo>
                    <a:pt x="4601" y="1375"/>
                    <a:pt x="4525" y="1450"/>
                    <a:pt x="4524" y="1544"/>
                  </a:cubicBezTo>
                  <a:cubicBezTo>
                    <a:pt x="4522" y="1640"/>
                    <a:pt x="4598" y="1719"/>
                    <a:pt x="4695" y="1720"/>
                  </a:cubicBezTo>
                  <a:lnTo>
                    <a:pt x="4698" y="1720"/>
                  </a:lnTo>
                  <a:cubicBezTo>
                    <a:pt x="4793" y="1720"/>
                    <a:pt x="4869" y="1643"/>
                    <a:pt x="4869" y="1549"/>
                  </a:cubicBezTo>
                  <a:cubicBezTo>
                    <a:pt x="4871" y="1454"/>
                    <a:pt x="4793" y="1375"/>
                    <a:pt x="4698" y="1375"/>
                  </a:cubicBezTo>
                  <a:cubicBezTo>
                    <a:pt x="4697" y="1375"/>
                    <a:pt x="4696" y="1375"/>
                    <a:pt x="4695" y="1375"/>
                  </a:cubicBezTo>
                  <a:close/>
                  <a:moveTo>
                    <a:pt x="5212" y="1375"/>
                  </a:moveTo>
                  <a:cubicBezTo>
                    <a:pt x="5118" y="1375"/>
                    <a:pt x="5040" y="1450"/>
                    <a:pt x="5039" y="1544"/>
                  </a:cubicBezTo>
                  <a:cubicBezTo>
                    <a:pt x="5039" y="1640"/>
                    <a:pt x="5115" y="1719"/>
                    <a:pt x="5210" y="1720"/>
                  </a:cubicBezTo>
                  <a:lnTo>
                    <a:pt x="5213" y="1720"/>
                  </a:lnTo>
                  <a:cubicBezTo>
                    <a:pt x="5307" y="1720"/>
                    <a:pt x="5384" y="1644"/>
                    <a:pt x="5386" y="1549"/>
                  </a:cubicBezTo>
                  <a:lnTo>
                    <a:pt x="5384" y="1549"/>
                  </a:lnTo>
                  <a:cubicBezTo>
                    <a:pt x="5386" y="1454"/>
                    <a:pt x="5310" y="1375"/>
                    <a:pt x="5214" y="1375"/>
                  </a:cubicBezTo>
                  <a:cubicBezTo>
                    <a:pt x="5214" y="1375"/>
                    <a:pt x="5213" y="1375"/>
                    <a:pt x="5212" y="1375"/>
                  </a:cubicBezTo>
                  <a:close/>
                  <a:moveTo>
                    <a:pt x="6242" y="1375"/>
                  </a:moveTo>
                  <a:cubicBezTo>
                    <a:pt x="6148" y="1375"/>
                    <a:pt x="6071" y="1450"/>
                    <a:pt x="6069" y="1544"/>
                  </a:cubicBezTo>
                  <a:cubicBezTo>
                    <a:pt x="6069" y="1640"/>
                    <a:pt x="6145" y="1719"/>
                    <a:pt x="6240" y="1720"/>
                  </a:cubicBezTo>
                  <a:lnTo>
                    <a:pt x="6245" y="1720"/>
                  </a:lnTo>
                  <a:cubicBezTo>
                    <a:pt x="6339" y="1720"/>
                    <a:pt x="6415" y="1643"/>
                    <a:pt x="6415" y="1549"/>
                  </a:cubicBezTo>
                  <a:cubicBezTo>
                    <a:pt x="6416" y="1454"/>
                    <a:pt x="6340" y="1375"/>
                    <a:pt x="6245" y="1375"/>
                  </a:cubicBezTo>
                  <a:cubicBezTo>
                    <a:pt x="6244" y="1375"/>
                    <a:pt x="6243" y="1375"/>
                    <a:pt x="6242" y="1375"/>
                  </a:cubicBezTo>
                  <a:close/>
                  <a:moveTo>
                    <a:pt x="5709" y="1375"/>
                  </a:moveTo>
                  <a:cubicBezTo>
                    <a:pt x="5622" y="1375"/>
                    <a:pt x="5547" y="1441"/>
                    <a:pt x="5538" y="1528"/>
                  </a:cubicBezTo>
                  <a:cubicBezTo>
                    <a:pt x="5527" y="1623"/>
                    <a:pt x="5596" y="1708"/>
                    <a:pt x="5689" y="1720"/>
                  </a:cubicBezTo>
                  <a:cubicBezTo>
                    <a:pt x="5696" y="1721"/>
                    <a:pt x="5702" y="1721"/>
                    <a:pt x="5709" y="1721"/>
                  </a:cubicBezTo>
                  <a:cubicBezTo>
                    <a:pt x="5715" y="1721"/>
                    <a:pt x="5721" y="1721"/>
                    <a:pt x="5728" y="1720"/>
                  </a:cubicBezTo>
                  <a:cubicBezTo>
                    <a:pt x="5822" y="1720"/>
                    <a:pt x="5899" y="1643"/>
                    <a:pt x="5899" y="1549"/>
                  </a:cubicBezTo>
                  <a:cubicBezTo>
                    <a:pt x="5899" y="1455"/>
                    <a:pt x="5825" y="1378"/>
                    <a:pt x="5731" y="1376"/>
                  </a:cubicBezTo>
                  <a:lnTo>
                    <a:pt x="5728" y="1376"/>
                  </a:lnTo>
                  <a:cubicBezTo>
                    <a:pt x="5722" y="1375"/>
                    <a:pt x="5715" y="1375"/>
                    <a:pt x="5709" y="1375"/>
                  </a:cubicBezTo>
                  <a:close/>
                  <a:moveTo>
                    <a:pt x="1419" y="2086"/>
                  </a:moveTo>
                  <a:cubicBezTo>
                    <a:pt x="1337" y="2097"/>
                    <a:pt x="1278" y="2171"/>
                    <a:pt x="1288" y="2253"/>
                  </a:cubicBezTo>
                  <a:cubicBezTo>
                    <a:pt x="1296" y="2322"/>
                    <a:pt x="1351" y="2375"/>
                    <a:pt x="1419" y="2383"/>
                  </a:cubicBezTo>
                  <a:lnTo>
                    <a:pt x="2996" y="2383"/>
                  </a:lnTo>
                  <a:cubicBezTo>
                    <a:pt x="2997" y="2383"/>
                    <a:pt x="2998" y="2383"/>
                    <a:pt x="2999" y="2383"/>
                  </a:cubicBezTo>
                  <a:cubicBezTo>
                    <a:pt x="3079" y="2383"/>
                    <a:pt x="3145" y="2319"/>
                    <a:pt x="3146" y="2238"/>
                  </a:cubicBezTo>
                  <a:lnTo>
                    <a:pt x="3146" y="2235"/>
                  </a:lnTo>
                  <a:cubicBezTo>
                    <a:pt x="3146" y="2153"/>
                    <a:pt x="3079" y="2086"/>
                    <a:pt x="2996" y="2086"/>
                  </a:cubicBezTo>
                  <a:close/>
                  <a:moveTo>
                    <a:pt x="148" y="2086"/>
                  </a:moveTo>
                  <a:cubicBezTo>
                    <a:pt x="66" y="2097"/>
                    <a:pt x="8" y="2171"/>
                    <a:pt x="17" y="2253"/>
                  </a:cubicBezTo>
                  <a:cubicBezTo>
                    <a:pt x="26" y="2322"/>
                    <a:pt x="79" y="2375"/>
                    <a:pt x="148" y="2384"/>
                  </a:cubicBezTo>
                  <a:lnTo>
                    <a:pt x="749" y="2384"/>
                  </a:lnTo>
                  <a:cubicBezTo>
                    <a:pt x="830" y="2384"/>
                    <a:pt x="897" y="2317"/>
                    <a:pt x="897" y="2237"/>
                  </a:cubicBezTo>
                  <a:cubicBezTo>
                    <a:pt x="898" y="2155"/>
                    <a:pt x="833" y="2088"/>
                    <a:pt x="751" y="2086"/>
                  </a:cubicBezTo>
                  <a:close/>
                  <a:moveTo>
                    <a:pt x="148" y="2774"/>
                  </a:moveTo>
                  <a:cubicBezTo>
                    <a:pt x="66" y="2783"/>
                    <a:pt x="8" y="2858"/>
                    <a:pt x="17" y="2940"/>
                  </a:cubicBezTo>
                  <a:cubicBezTo>
                    <a:pt x="26" y="3008"/>
                    <a:pt x="79" y="3062"/>
                    <a:pt x="148" y="3071"/>
                  </a:cubicBezTo>
                  <a:lnTo>
                    <a:pt x="749" y="3071"/>
                  </a:lnTo>
                  <a:cubicBezTo>
                    <a:pt x="830" y="3071"/>
                    <a:pt x="897" y="3004"/>
                    <a:pt x="897" y="2923"/>
                  </a:cubicBezTo>
                  <a:cubicBezTo>
                    <a:pt x="898" y="2841"/>
                    <a:pt x="833" y="2774"/>
                    <a:pt x="751" y="2774"/>
                  </a:cubicBezTo>
                  <a:close/>
                  <a:moveTo>
                    <a:pt x="1419" y="2773"/>
                  </a:moveTo>
                  <a:cubicBezTo>
                    <a:pt x="1337" y="2783"/>
                    <a:pt x="1278" y="2858"/>
                    <a:pt x="1288" y="2940"/>
                  </a:cubicBezTo>
                  <a:cubicBezTo>
                    <a:pt x="1296" y="3008"/>
                    <a:pt x="1351" y="3062"/>
                    <a:pt x="1419" y="3071"/>
                  </a:cubicBezTo>
                  <a:lnTo>
                    <a:pt x="2996" y="3071"/>
                  </a:lnTo>
                  <a:cubicBezTo>
                    <a:pt x="3078" y="3071"/>
                    <a:pt x="3145" y="3007"/>
                    <a:pt x="3146" y="2925"/>
                  </a:cubicBezTo>
                  <a:lnTo>
                    <a:pt x="3146" y="2923"/>
                  </a:lnTo>
                  <a:cubicBezTo>
                    <a:pt x="3146" y="2840"/>
                    <a:pt x="3079" y="2773"/>
                    <a:pt x="2996" y="2773"/>
                  </a:cubicBezTo>
                  <a:close/>
                  <a:moveTo>
                    <a:pt x="5426" y="3349"/>
                  </a:moveTo>
                  <a:cubicBezTo>
                    <a:pt x="5332" y="3349"/>
                    <a:pt x="5256" y="3424"/>
                    <a:pt x="5255" y="3520"/>
                  </a:cubicBezTo>
                  <a:cubicBezTo>
                    <a:pt x="5253" y="3616"/>
                    <a:pt x="5331" y="3693"/>
                    <a:pt x="5426" y="3694"/>
                  </a:cubicBezTo>
                  <a:lnTo>
                    <a:pt x="5427" y="3694"/>
                  </a:lnTo>
                  <a:cubicBezTo>
                    <a:pt x="5523" y="3694"/>
                    <a:pt x="5599" y="3619"/>
                    <a:pt x="5600" y="3523"/>
                  </a:cubicBezTo>
                  <a:cubicBezTo>
                    <a:pt x="5602" y="3428"/>
                    <a:pt x="5526" y="3351"/>
                    <a:pt x="5429" y="3349"/>
                  </a:cubicBezTo>
                  <a:cubicBezTo>
                    <a:pt x="5428" y="3349"/>
                    <a:pt x="5427" y="3349"/>
                    <a:pt x="5426" y="3349"/>
                  </a:cubicBezTo>
                  <a:close/>
                  <a:moveTo>
                    <a:pt x="5941" y="3349"/>
                  </a:moveTo>
                  <a:cubicBezTo>
                    <a:pt x="5847" y="3349"/>
                    <a:pt x="5770" y="3424"/>
                    <a:pt x="5768" y="3520"/>
                  </a:cubicBezTo>
                  <a:cubicBezTo>
                    <a:pt x="5768" y="3616"/>
                    <a:pt x="5844" y="3693"/>
                    <a:pt x="5940" y="3694"/>
                  </a:cubicBezTo>
                  <a:lnTo>
                    <a:pt x="5944" y="3694"/>
                  </a:lnTo>
                  <a:cubicBezTo>
                    <a:pt x="6038" y="3694"/>
                    <a:pt x="6114" y="3619"/>
                    <a:pt x="6114" y="3523"/>
                  </a:cubicBezTo>
                  <a:cubicBezTo>
                    <a:pt x="6115" y="3428"/>
                    <a:pt x="6039" y="3351"/>
                    <a:pt x="5944" y="3349"/>
                  </a:cubicBezTo>
                  <a:cubicBezTo>
                    <a:pt x="5943" y="3349"/>
                    <a:pt x="5942" y="3349"/>
                    <a:pt x="5941" y="3349"/>
                  </a:cubicBezTo>
                  <a:close/>
                  <a:moveTo>
                    <a:pt x="6456" y="3349"/>
                  </a:moveTo>
                  <a:cubicBezTo>
                    <a:pt x="6362" y="3349"/>
                    <a:pt x="6286" y="3424"/>
                    <a:pt x="6285" y="3520"/>
                  </a:cubicBezTo>
                  <a:cubicBezTo>
                    <a:pt x="6284" y="3616"/>
                    <a:pt x="6359" y="3693"/>
                    <a:pt x="6455" y="3694"/>
                  </a:cubicBezTo>
                  <a:lnTo>
                    <a:pt x="6458" y="3694"/>
                  </a:lnTo>
                  <a:cubicBezTo>
                    <a:pt x="6552" y="3694"/>
                    <a:pt x="6629" y="3619"/>
                    <a:pt x="6630" y="3523"/>
                  </a:cubicBezTo>
                  <a:cubicBezTo>
                    <a:pt x="6632" y="3428"/>
                    <a:pt x="6555" y="3351"/>
                    <a:pt x="6459" y="3349"/>
                  </a:cubicBezTo>
                  <a:cubicBezTo>
                    <a:pt x="6458" y="3349"/>
                    <a:pt x="6457" y="3349"/>
                    <a:pt x="6456" y="3349"/>
                  </a:cubicBezTo>
                  <a:close/>
                  <a:moveTo>
                    <a:pt x="6970" y="3349"/>
                  </a:moveTo>
                  <a:cubicBezTo>
                    <a:pt x="6876" y="3349"/>
                    <a:pt x="6800" y="3424"/>
                    <a:pt x="6799" y="3520"/>
                  </a:cubicBezTo>
                  <a:cubicBezTo>
                    <a:pt x="6797" y="3616"/>
                    <a:pt x="6875" y="3693"/>
                    <a:pt x="6970" y="3694"/>
                  </a:cubicBezTo>
                  <a:lnTo>
                    <a:pt x="6973" y="3694"/>
                  </a:lnTo>
                  <a:cubicBezTo>
                    <a:pt x="7068" y="3694"/>
                    <a:pt x="7144" y="3619"/>
                    <a:pt x="7144" y="3523"/>
                  </a:cubicBezTo>
                  <a:cubicBezTo>
                    <a:pt x="7146" y="3428"/>
                    <a:pt x="7068" y="3351"/>
                    <a:pt x="6973" y="3349"/>
                  </a:cubicBezTo>
                  <a:cubicBezTo>
                    <a:pt x="6972" y="3349"/>
                    <a:pt x="6971" y="3349"/>
                    <a:pt x="6970" y="3349"/>
                  </a:cubicBezTo>
                  <a:close/>
                  <a:moveTo>
                    <a:pt x="7487" y="3349"/>
                  </a:moveTo>
                  <a:cubicBezTo>
                    <a:pt x="7393" y="3349"/>
                    <a:pt x="7315" y="3424"/>
                    <a:pt x="7315" y="3520"/>
                  </a:cubicBezTo>
                  <a:cubicBezTo>
                    <a:pt x="7314" y="3616"/>
                    <a:pt x="7390" y="3693"/>
                    <a:pt x="7485" y="3694"/>
                  </a:cubicBezTo>
                  <a:lnTo>
                    <a:pt x="7488" y="3694"/>
                  </a:lnTo>
                  <a:cubicBezTo>
                    <a:pt x="7582" y="3694"/>
                    <a:pt x="7659" y="3619"/>
                    <a:pt x="7661" y="3523"/>
                  </a:cubicBezTo>
                  <a:cubicBezTo>
                    <a:pt x="7661" y="3428"/>
                    <a:pt x="7585" y="3351"/>
                    <a:pt x="7490" y="3349"/>
                  </a:cubicBezTo>
                  <a:cubicBezTo>
                    <a:pt x="7489" y="3349"/>
                    <a:pt x="7488" y="3349"/>
                    <a:pt x="7487" y="3349"/>
                  </a:cubicBezTo>
                  <a:close/>
                  <a:moveTo>
                    <a:pt x="8000" y="3349"/>
                  </a:moveTo>
                  <a:cubicBezTo>
                    <a:pt x="7906" y="3349"/>
                    <a:pt x="7829" y="3424"/>
                    <a:pt x="7829" y="3520"/>
                  </a:cubicBezTo>
                  <a:cubicBezTo>
                    <a:pt x="7828" y="3616"/>
                    <a:pt x="7903" y="3693"/>
                    <a:pt x="7999" y="3694"/>
                  </a:cubicBezTo>
                  <a:lnTo>
                    <a:pt x="8003" y="3694"/>
                  </a:lnTo>
                  <a:cubicBezTo>
                    <a:pt x="8097" y="3694"/>
                    <a:pt x="8174" y="3619"/>
                    <a:pt x="8174" y="3523"/>
                  </a:cubicBezTo>
                  <a:cubicBezTo>
                    <a:pt x="8174" y="3428"/>
                    <a:pt x="8099" y="3351"/>
                    <a:pt x="8003" y="3349"/>
                  </a:cubicBezTo>
                  <a:cubicBezTo>
                    <a:pt x="8002" y="3349"/>
                    <a:pt x="8001" y="3349"/>
                    <a:pt x="8000" y="3349"/>
                  </a:cubicBezTo>
                  <a:close/>
                  <a:moveTo>
                    <a:pt x="148" y="3461"/>
                  </a:moveTo>
                  <a:cubicBezTo>
                    <a:pt x="66" y="3470"/>
                    <a:pt x="8" y="3544"/>
                    <a:pt x="17" y="3626"/>
                  </a:cubicBezTo>
                  <a:cubicBezTo>
                    <a:pt x="26" y="3694"/>
                    <a:pt x="79" y="3748"/>
                    <a:pt x="148" y="3757"/>
                  </a:cubicBezTo>
                  <a:lnTo>
                    <a:pt x="749" y="3757"/>
                  </a:lnTo>
                  <a:cubicBezTo>
                    <a:pt x="830" y="3757"/>
                    <a:pt x="897" y="3691"/>
                    <a:pt x="897" y="3610"/>
                  </a:cubicBezTo>
                  <a:cubicBezTo>
                    <a:pt x="898" y="3528"/>
                    <a:pt x="833" y="3461"/>
                    <a:pt x="751" y="3461"/>
                  </a:cubicBezTo>
                  <a:close/>
                  <a:moveTo>
                    <a:pt x="3307" y="3461"/>
                  </a:moveTo>
                  <a:cubicBezTo>
                    <a:pt x="3225" y="3470"/>
                    <a:pt x="3167" y="3544"/>
                    <a:pt x="3178" y="3626"/>
                  </a:cubicBezTo>
                  <a:cubicBezTo>
                    <a:pt x="3185" y="3694"/>
                    <a:pt x="3240" y="3748"/>
                    <a:pt x="3307" y="3757"/>
                  </a:cubicBezTo>
                  <a:lnTo>
                    <a:pt x="4885" y="3757"/>
                  </a:lnTo>
                  <a:cubicBezTo>
                    <a:pt x="4967" y="3757"/>
                    <a:pt x="5033" y="3690"/>
                    <a:pt x="5033" y="3610"/>
                  </a:cubicBezTo>
                  <a:cubicBezTo>
                    <a:pt x="5034" y="3528"/>
                    <a:pt x="4969" y="3461"/>
                    <a:pt x="4888" y="3461"/>
                  </a:cubicBezTo>
                  <a:close/>
                  <a:moveTo>
                    <a:pt x="148" y="4147"/>
                  </a:moveTo>
                  <a:cubicBezTo>
                    <a:pt x="66" y="4156"/>
                    <a:pt x="8" y="4230"/>
                    <a:pt x="17" y="4312"/>
                  </a:cubicBezTo>
                  <a:cubicBezTo>
                    <a:pt x="26" y="4381"/>
                    <a:pt x="79" y="4434"/>
                    <a:pt x="148" y="4443"/>
                  </a:cubicBezTo>
                  <a:lnTo>
                    <a:pt x="749" y="4443"/>
                  </a:lnTo>
                  <a:cubicBezTo>
                    <a:pt x="830" y="4443"/>
                    <a:pt x="897" y="4378"/>
                    <a:pt x="897" y="4296"/>
                  </a:cubicBezTo>
                  <a:cubicBezTo>
                    <a:pt x="898" y="4214"/>
                    <a:pt x="833" y="4149"/>
                    <a:pt x="751" y="4147"/>
                  </a:cubicBezTo>
                  <a:close/>
                  <a:moveTo>
                    <a:pt x="3307" y="4147"/>
                  </a:moveTo>
                  <a:cubicBezTo>
                    <a:pt x="3225" y="4156"/>
                    <a:pt x="3167" y="4230"/>
                    <a:pt x="3178" y="4312"/>
                  </a:cubicBezTo>
                  <a:cubicBezTo>
                    <a:pt x="3185" y="4381"/>
                    <a:pt x="3240" y="4434"/>
                    <a:pt x="3307" y="4443"/>
                  </a:cubicBezTo>
                  <a:lnTo>
                    <a:pt x="4885" y="4443"/>
                  </a:lnTo>
                  <a:cubicBezTo>
                    <a:pt x="4967" y="4443"/>
                    <a:pt x="5033" y="4378"/>
                    <a:pt x="5033" y="4296"/>
                  </a:cubicBezTo>
                  <a:cubicBezTo>
                    <a:pt x="5034" y="4214"/>
                    <a:pt x="4969" y="4147"/>
                    <a:pt x="4888" y="4147"/>
                  </a:cubicBezTo>
                  <a:close/>
                  <a:moveTo>
                    <a:pt x="5426" y="4765"/>
                  </a:moveTo>
                  <a:cubicBezTo>
                    <a:pt x="5332" y="4765"/>
                    <a:pt x="5256" y="4840"/>
                    <a:pt x="5255" y="4936"/>
                  </a:cubicBezTo>
                  <a:cubicBezTo>
                    <a:pt x="5253" y="5032"/>
                    <a:pt x="5331" y="5109"/>
                    <a:pt x="5426" y="5110"/>
                  </a:cubicBezTo>
                  <a:lnTo>
                    <a:pt x="5427" y="5110"/>
                  </a:lnTo>
                  <a:cubicBezTo>
                    <a:pt x="5523" y="5110"/>
                    <a:pt x="5599" y="5035"/>
                    <a:pt x="5600" y="4939"/>
                  </a:cubicBezTo>
                  <a:cubicBezTo>
                    <a:pt x="5602" y="4844"/>
                    <a:pt x="5524" y="4767"/>
                    <a:pt x="5429" y="4765"/>
                  </a:cubicBezTo>
                  <a:cubicBezTo>
                    <a:pt x="5428" y="4765"/>
                    <a:pt x="5427" y="4765"/>
                    <a:pt x="5426" y="4765"/>
                  </a:cubicBezTo>
                  <a:close/>
                  <a:moveTo>
                    <a:pt x="5941" y="4765"/>
                  </a:moveTo>
                  <a:cubicBezTo>
                    <a:pt x="5846" y="4765"/>
                    <a:pt x="5770" y="4840"/>
                    <a:pt x="5768" y="4936"/>
                  </a:cubicBezTo>
                  <a:cubicBezTo>
                    <a:pt x="5767" y="5032"/>
                    <a:pt x="5844" y="5109"/>
                    <a:pt x="5940" y="5110"/>
                  </a:cubicBezTo>
                  <a:lnTo>
                    <a:pt x="5944" y="5110"/>
                  </a:lnTo>
                  <a:cubicBezTo>
                    <a:pt x="6038" y="5110"/>
                    <a:pt x="6114" y="5035"/>
                    <a:pt x="6114" y="4939"/>
                  </a:cubicBezTo>
                  <a:cubicBezTo>
                    <a:pt x="6115" y="4844"/>
                    <a:pt x="6039" y="4767"/>
                    <a:pt x="5944" y="4765"/>
                  </a:cubicBezTo>
                  <a:cubicBezTo>
                    <a:pt x="5943" y="4765"/>
                    <a:pt x="5942" y="4765"/>
                    <a:pt x="5941" y="4765"/>
                  </a:cubicBezTo>
                  <a:close/>
                  <a:moveTo>
                    <a:pt x="6456" y="4765"/>
                  </a:moveTo>
                  <a:cubicBezTo>
                    <a:pt x="6362" y="4765"/>
                    <a:pt x="6286" y="4840"/>
                    <a:pt x="6285" y="4936"/>
                  </a:cubicBezTo>
                  <a:cubicBezTo>
                    <a:pt x="6284" y="5032"/>
                    <a:pt x="6359" y="5109"/>
                    <a:pt x="6455" y="5110"/>
                  </a:cubicBezTo>
                  <a:lnTo>
                    <a:pt x="6458" y="5110"/>
                  </a:lnTo>
                  <a:cubicBezTo>
                    <a:pt x="6552" y="5110"/>
                    <a:pt x="6629" y="5035"/>
                    <a:pt x="6630" y="4939"/>
                  </a:cubicBezTo>
                  <a:cubicBezTo>
                    <a:pt x="6632" y="4844"/>
                    <a:pt x="6555" y="4767"/>
                    <a:pt x="6459" y="4765"/>
                  </a:cubicBezTo>
                  <a:cubicBezTo>
                    <a:pt x="6458" y="4765"/>
                    <a:pt x="6457" y="4765"/>
                    <a:pt x="6456" y="4765"/>
                  </a:cubicBezTo>
                  <a:close/>
                  <a:moveTo>
                    <a:pt x="6970" y="4765"/>
                  </a:moveTo>
                  <a:cubicBezTo>
                    <a:pt x="6876" y="4765"/>
                    <a:pt x="6800" y="4840"/>
                    <a:pt x="6799" y="4936"/>
                  </a:cubicBezTo>
                  <a:cubicBezTo>
                    <a:pt x="6797" y="5032"/>
                    <a:pt x="6873" y="5109"/>
                    <a:pt x="6970" y="5110"/>
                  </a:cubicBezTo>
                  <a:lnTo>
                    <a:pt x="6973" y="5110"/>
                  </a:lnTo>
                  <a:cubicBezTo>
                    <a:pt x="7068" y="5110"/>
                    <a:pt x="7144" y="5035"/>
                    <a:pt x="7144" y="4939"/>
                  </a:cubicBezTo>
                  <a:cubicBezTo>
                    <a:pt x="7146" y="4844"/>
                    <a:pt x="7068" y="4767"/>
                    <a:pt x="6973" y="4765"/>
                  </a:cubicBezTo>
                  <a:cubicBezTo>
                    <a:pt x="6972" y="4765"/>
                    <a:pt x="6971" y="4765"/>
                    <a:pt x="6970" y="4765"/>
                  </a:cubicBezTo>
                  <a:close/>
                  <a:moveTo>
                    <a:pt x="7487" y="4765"/>
                  </a:moveTo>
                  <a:cubicBezTo>
                    <a:pt x="7393" y="4765"/>
                    <a:pt x="7315" y="4840"/>
                    <a:pt x="7315" y="4936"/>
                  </a:cubicBezTo>
                  <a:cubicBezTo>
                    <a:pt x="7314" y="5032"/>
                    <a:pt x="7390" y="5109"/>
                    <a:pt x="7485" y="5110"/>
                  </a:cubicBezTo>
                  <a:lnTo>
                    <a:pt x="7488" y="5110"/>
                  </a:lnTo>
                  <a:cubicBezTo>
                    <a:pt x="7582" y="5110"/>
                    <a:pt x="7659" y="5035"/>
                    <a:pt x="7661" y="4939"/>
                  </a:cubicBezTo>
                  <a:cubicBezTo>
                    <a:pt x="7661" y="4844"/>
                    <a:pt x="7585" y="4767"/>
                    <a:pt x="7490" y="4765"/>
                  </a:cubicBezTo>
                  <a:cubicBezTo>
                    <a:pt x="7489" y="4765"/>
                    <a:pt x="7488" y="4765"/>
                    <a:pt x="7487" y="4765"/>
                  </a:cubicBezTo>
                  <a:close/>
                  <a:moveTo>
                    <a:pt x="8000" y="4765"/>
                  </a:moveTo>
                  <a:cubicBezTo>
                    <a:pt x="7906" y="4765"/>
                    <a:pt x="7829" y="4840"/>
                    <a:pt x="7829" y="4936"/>
                  </a:cubicBezTo>
                  <a:cubicBezTo>
                    <a:pt x="7828" y="5032"/>
                    <a:pt x="7903" y="5109"/>
                    <a:pt x="7999" y="5110"/>
                  </a:cubicBezTo>
                  <a:lnTo>
                    <a:pt x="8003" y="5110"/>
                  </a:lnTo>
                  <a:cubicBezTo>
                    <a:pt x="8097" y="5110"/>
                    <a:pt x="8174" y="5035"/>
                    <a:pt x="8174" y="4939"/>
                  </a:cubicBezTo>
                  <a:cubicBezTo>
                    <a:pt x="8174" y="4844"/>
                    <a:pt x="8099" y="4767"/>
                    <a:pt x="8003" y="4765"/>
                  </a:cubicBezTo>
                  <a:cubicBezTo>
                    <a:pt x="8002" y="4765"/>
                    <a:pt x="8001" y="4765"/>
                    <a:pt x="8000" y="4765"/>
                  </a:cubicBezTo>
                  <a:close/>
                  <a:moveTo>
                    <a:pt x="148" y="4834"/>
                  </a:moveTo>
                  <a:cubicBezTo>
                    <a:pt x="66" y="4835"/>
                    <a:pt x="0" y="4901"/>
                    <a:pt x="0" y="4982"/>
                  </a:cubicBezTo>
                  <a:cubicBezTo>
                    <a:pt x="0" y="5064"/>
                    <a:pt x="66" y="5130"/>
                    <a:pt x="148" y="5130"/>
                  </a:cubicBezTo>
                  <a:lnTo>
                    <a:pt x="749" y="5130"/>
                  </a:lnTo>
                  <a:cubicBezTo>
                    <a:pt x="831" y="5130"/>
                    <a:pt x="897" y="5064"/>
                    <a:pt x="897" y="4982"/>
                  </a:cubicBezTo>
                  <a:cubicBezTo>
                    <a:pt x="897" y="4901"/>
                    <a:pt x="831" y="4835"/>
                    <a:pt x="749" y="4834"/>
                  </a:cubicBezTo>
                  <a:close/>
                  <a:moveTo>
                    <a:pt x="3307" y="4834"/>
                  </a:moveTo>
                  <a:cubicBezTo>
                    <a:pt x="3227" y="4835"/>
                    <a:pt x="3161" y="4901"/>
                    <a:pt x="3161" y="4982"/>
                  </a:cubicBezTo>
                  <a:cubicBezTo>
                    <a:pt x="3161" y="5064"/>
                    <a:pt x="3227" y="5130"/>
                    <a:pt x="3307" y="5130"/>
                  </a:cubicBezTo>
                  <a:lnTo>
                    <a:pt x="4885" y="5130"/>
                  </a:lnTo>
                  <a:cubicBezTo>
                    <a:pt x="4967" y="5130"/>
                    <a:pt x="5033" y="5064"/>
                    <a:pt x="5033" y="4982"/>
                  </a:cubicBezTo>
                  <a:cubicBezTo>
                    <a:pt x="5033" y="4901"/>
                    <a:pt x="4967" y="4835"/>
                    <a:pt x="4885" y="4834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0;p40">
              <a:extLst>
                <a:ext uri="{FF2B5EF4-FFF2-40B4-BE49-F238E27FC236}">
                  <a16:creationId xmlns:a16="http://schemas.microsoft.com/office/drawing/2014/main" id="{89CAAB46-9676-D445-62E9-606AE8B6EEB4}"/>
                </a:ext>
              </a:extLst>
            </p:cNvPr>
            <p:cNvSpPr/>
            <p:nvPr/>
          </p:nvSpPr>
          <p:spPr>
            <a:xfrm>
              <a:off x="5657875" y="3437575"/>
              <a:ext cx="204375" cy="128300"/>
            </a:xfrm>
            <a:custGeom>
              <a:avLst/>
              <a:gdLst/>
              <a:ahLst/>
              <a:cxnLst/>
              <a:rect l="l" t="t" r="r" b="b"/>
              <a:pathLst>
                <a:path w="8175" h="5132" extrusionOk="0">
                  <a:moveTo>
                    <a:pt x="1419" y="26"/>
                  </a:moveTo>
                  <a:cubicBezTo>
                    <a:pt x="1337" y="27"/>
                    <a:pt x="1272" y="94"/>
                    <a:pt x="1272" y="176"/>
                  </a:cubicBezTo>
                  <a:cubicBezTo>
                    <a:pt x="1272" y="257"/>
                    <a:pt x="1337" y="322"/>
                    <a:pt x="1419" y="322"/>
                  </a:cubicBezTo>
                  <a:lnTo>
                    <a:pt x="2996" y="322"/>
                  </a:lnTo>
                  <a:cubicBezTo>
                    <a:pt x="2997" y="322"/>
                    <a:pt x="2998" y="322"/>
                    <a:pt x="2999" y="322"/>
                  </a:cubicBezTo>
                  <a:cubicBezTo>
                    <a:pt x="3079" y="322"/>
                    <a:pt x="3145" y="259"/>
                    <a:pt x="3146" y="178"/>
                  </a:cubicBezTo>
                  <a:lnTo>
                    <a:pt x="3146" y="176"/>
                  </a:lnTo>
                  <a:cubicBezTo>
                    <a:pt x="3146" y="93"/>
                    <a:pt x="3079" y="26"/>
                    <a:pt x="2996" y="26"/>
                  </a:cubicBezTo>
                  <a:close/>
                  <a:moveTo>
                    <a:pt x="148" y="27"/>
                  </a:moveTo>
                  <a:cubicBezTo>
                    <a:pt x="66" y="27"/>
                    <a:pt x="0" y="94"/>
                    <a:pt x="0" y="176"/>
                  </a:cubicBezTo>
                  <a:cubicBezTo>
                    <a:pt x="0" y="257"/>
                    <a:pt x="66" y="324"/>
                    <a:pt x="148" y="324"/>
                  </a:cubicBezTo>
                  <a:lnTo>
                    <a:pt x="749" y="324"/>
                  </a:lnTo>
                  <a:cubicBezTo>
                    <a:pt x="830" y="324"/>
                    <a:pt x="897" y="257"/>
                    <a:pt x="897" y="176"/>
                  </a:cubicBezTo>
                  <a:cubicBezTo>
                    <a:pt x="897" y="94"/>
                    <a:pt x="831" y="27"/>
                    <a:pt x="749" y="27"/>
                  </a:cubicBezTo>
                  <a:close/>
                  <a:moveTo>
                    <a:pt x="3665" y="1"/>
                  </a:moveTo>
                  <a:cubicBezTo>
                    <a:pt x="3571" y="1"/>
                    <a:pt x="3495" y="76"/>
                    <a:pt x="3493" y="170"/>
                  </a:cubicBezTo>
                  <a:cubicBezTo>
                    <a:pt x="3492" y="267"/>
                    <a:pt x="3569" y="345"/>
                    <a:pt x="3665" y="346"/>
                  </a:cubicBezTo>
                  <a:lnTo>
                    <a:pt x="3669" y="346"/>
                  </a:lnTo>
                  <a:cubicBezTo>
                    <a:pt x="3763" y="346"/>
                    <a:pt x="3839" y="270"/>
                    <a:pt x="3839" y="175"/>
                  </a:cubicBezTo>
                  <a:cubicBezTo>
                    <a:pt x="3840" y="80"/>
                    <a:pt x="3764" y="2"/>
                    <a:pt x="3667" y="1"/>
                  </a:cubicBezTo>
                  <a:cubicBezTo>
                    <a:pt x="3667" y="1"/>
                    <a:pt x="3666" y="1"/>
                    <a:pt x="3665" y="1"/>
                  </a:cubicBezTo>
                  <a:close/>
                  <a:moveTo>
                    <a:pt x="4181" y="1"/>
                  </a:moveTo>
                  <a:cubicBezTo>
                    <a:pt x="4087" y="1"/>
                    <a:pt x="4010" y="76"/>
                    <a:pt x="4010" y="170"/>
                  </a:cubicBezTo>
                  <a:cubicBezTo>
                    <a:pt x="4008" y="267"/>
                    <a:pt x="4084" y="345"/>
                    <a:pt x="4180" y="346"/>
                  </a:cubicBezTo>
                  <a:lnTo>
                    <a:pt x="4183" y="346"/>
                  </a:lnTo>
                  <a:cubicBezTo>
                    <a:pt x="4276" y="346"/>
                    <a:pt x="4354" y="270"/>
                    <a:pt x="4355" y="175"/>
                  </a:cubicBezTo>
                  <a:cubicBezTo>
                    <a:pt x="4355" y="80"/>
                    <a:pt x="4279" y="2"/>
                    <a:pt x="4184" y="1"/>
                  </a:cubicBezTo>
                  <a:cubicBezTo>
                    <a:pt x="4183" y="1"/>
                    <a:pt x="4182" y="1"/>
                    <a:pt x="4181" y="1"/>
                  </a:cubicBezTo>
                  <a:close/>
                  <a:moveTo>
                    <a:pt x="4695" y="1"/>
                  </a:moveTo>
                  <a:cubicBezTo>
                    <a:pt x="4601" y="1"/>
                    <a:pt x="4525" y="76"/>
                    <a:pt x="4524" y="170"/>
                  </a:cubicBezTo>
                  <a:cubicBezTo>
                    <a:pt x="4522" y="267"/>
                    <a:pt x="4598" y="345"/>
                    <a:pt x="4695" y="346"/>
                  </a:cubicBezTo>
                  <a:lnTo>
                    <a:pt x="4698" y="346"/>
                  </a:lnTo>
                  <a:cubicBezTo>
                    <a:pt x="4793" y="346"/>
                    <a:pt x="4869" y="270"/>
                    <a:pt x="4869" y="175"/>
                  </a:cubicBezTo>
                  <a:cubicBezTo>
                    <a:pt x="4871" y="80"/>
                    <a:pt x="4793" y="2"/>
                    <a:pt x="4698" y="1"/>
                  </a:cubicBezTo>
                  <a:cubicBezTo>
                    <a:pt x="4697" y="1"/>
                    <a:pt x="4696" y="1"/>
                    <a:pt x="4695" y="1"/>
                  </a:cubicBezTo>
                  <a:close/>
                  <a:moveTo>
                    <a:pt x="5212" y="1"/>
                  </a:moveTo>
                  <a:cubicBezTo>
                    <a:pt x="5118" y="1"/>
                    <a:pt x="5040" y="76"/>
                    <a:pt x="5039" y="170"/>
                  </a:cubicBezTo>
                  <a:cubicBezTo>
                    <a:pt x="5039" y="267"/>
                    <a:pt x="5115" y="345"/>
                    <a:pt x="5210" y="346"/>
                  </a:cubicBezTo>
                  <a:lnTo>
                    <a:pt x="5213" y="346"/>
                  </a:lnTo>
                  <a:cubicBezTo>
                    <a:pt x="5307" y="346"/>
                    <a:pt x="5384" y="270"/>
                    <a:pt x="5386" y="175"/>
                  </a:cubicBezTo>
                  <a:lnTo>
                    <a:pt x="5384" y="175"/>
                  </a:lnTo>
                  <a:cubicBezTo>
                    <a:pt x="5386" y="80"/>
                    <a:pt x="5310" y="2"/>
                    <a:pt x="5214" y="1"/>
                  </a:cubicBezTo>
                  <a:cubicBezTo>
                    <a:pt x="5214" y="1"/>
                    <a:pt x="5213" y="1"/>
                    <a:pt x="5212" y="1"/>
                  </a:cubicBezTo>
                  <a:close/>
                  <a:moveTo>
                    <a:pt x="6242" y="1"/>
                  </a:moveTo>
                  <a:cubicBezTo>
                    <a:pt x="6148" y="1"/>
                    <a:pt x="6071" y="76"/>
                    <a:pt x="6069" y="170"/>
                  </a:cubicBezTo>
                  <a:cubicBezTo>
                    <a:pt x="6069" y="267"/>
                    <a:pt x="6145" y="345"/>
                    <a:pt x="6240" y="346"/>
                  </a:cubicBezTo>
                  <a:lnTo>
                    <a:pt x="6245" y="346"/>
                  </a:lnTo>
                  <a:cubicBezTo>
                    <a:pt x="6339" y="346"/>
                    <a:pt x="6415" y="270"/>
                    <a:pt x="6415" y="175"/>
                  </a:cubicBezTo>
                  <a:cubicBezTo>
                    <a:pt x="6416" y="80"/>
                    <a:pt x="6340" y="2"/>
                    <a:pt x="6245" y="1"/>
                  </a:cubicBezTo>
                  <a:cubicBezTo>
                    <a:pt x="6244" y="1"/>
                    <a:pt x="6243" y="1"/>
                    <a:pt x="6242" y="1"/>
                  </a:cubicBezTo>
                  <a:close/>
                  <a:moveTo>
                    <a:pt x="5709" y="1"/>
                  </a:moveTo>
                  <a:cubicBezTo>
                    <a:pt x="5622" y="1"/>
                    <a:pt x="5547" y="67"/>
                    <a:pt x="5538" y="155"/>
                  </a:cubicBezTo>
                  <a:cubicBezTo>
                    <a:pt x="5527" y="249"/>
                    <a:pt x="5596" y="336"/>
                    <a:pt x="5689" y="346"/>
                  </a:cubicBezTo>
                  <a:cubicBezTo>
                    <a:pt x="5696" y="347"/>
                    <a:pt x="5702" y="347"/>
                    <a:pt x="5709" y="347"/>
                  </a:cubicBezTo>
                  <a:cubicBezTo>
                    <a:pt x="5715" y="347"/>
                    <a:pt x="5721" y="347"/>
                    <a:pt x="5728" y="346"/>
                  </a:cubicBezTo>
                  <a:cubicBezTo>
                    <a:pt x="5822" y="346"/>
                    <a:pt x="5899" y="269"/>
                    <a:pt x="5899" y="175"/>
                  </a:cubicBezTo>
                  <a:cubicBezTo>
                    <a:pt x="5899" y="81"/>
                    <a:pt x="5825" y="4"/>
                    <a:pt x="5731" y="2"/>
                  </a:cubicBezTo>
                  <a:lnTo>
                    <a:pt x="5728" y="2"/>
                  </a:lnTo>
                  <a:cubicBezTo>
                    <a:pt x="5722" y="1"/>
                    <a:pt x="5715" y="1"/>
                    <a:pt x="5709" y="1"/>
                  </a:cubicBezTo>
                  <a:close/>
                  <a:moveTo>
                    <a:pt x="148" y="715"/>
                  </a:moveTo>
                  <a:cubicBezTo>
                    <a:pt x="66" y="715"/>
                    <a:pt x="0" y="781"/>
                    <a:pt x="0" y="863"/>
                  </a:cubicBezTo>
                  <a:cubicBezTo>
                    <a:pt x="0" y="945"/>
                    <a:pt x="66" y="1012"/>
                    <a:pt x="148" y="1012"/>
                  </a:cubicBezTo>
                  <a:lnTo>
                    <a:pt x="749" y="1012"/>
                  </a:lnTo>
                  <a:cubicBezTo>
                    <a:pt x="831" y="1012"/>
                    <a:pt x="897" y="945"/>
                    <a:pt x="897" y="863"/>
                  </a:cubicBezTo>
                  <a:cubicBezTo>
                    <a:pt x="897" y="781"/>
                    <a:pt x="830" y="715"/>
                    <a:pt x="749" y="715"/>
                  </a:cubicBezTo>
                  <a:close/>
                  <a:moveTo>
                    <a:pt x="1418" y="715"/>
                  </a:moveTo>
                  <a:cubicBezTo>
                    <a:pt x="1337" y="715"/>
                    <a:pt x="1272" y="781"/>
                    <a:pt x="1272" y="863"/>
                  </a:cubicBezTo>
                  <a:cubicBezTo>
                    <a:pt x="1272" y="945"/>
                    <a:pt x="1337" y="1010"/>
                    <a:pt x="1418" y="1012"/>
                  </a:cubicBezTo>
                  <a:lnTo>
                    <a:pt x="2996" y="1012"/>
                  </a:lnTo>
                  <a:cubicBezTo>
                    <a:pt x="3079" y="1012"/>
                    <a:pt x="3146" y="945"/>
                    <a:pt x="3146" y="863"/>
                  </a:cubicBezTo>
                  <a:cubicBezTo>
                    <a:pt x="3146" y="781"/>
                    <a:pt x="3079" y="715"/>
                    <a:pt x="2999" y="715"/>
                  </a:cubicBezTo>
                  <a:close/>
                  <a:moveTo>
                    <a:pt x="148" y="1402"/>
                  </a:moveTo>
                  <a:cubicBezTo>
                    <a:pt x="66" y="1412"/>
                    <a:pt x="8" y="1487"/>
                    <a:pt x="17" y="1568"/>
                  </a:cubicBezTo>
                  <a:cubicBezTo>
                    <a:pt x="26" y="1637"/>
                    <a:pt x="79" y="1691"/>
                    <a:pt x="148" y="1698"/>
                  </a:cubicBezTo>
                  <a:lnTo>
                    <a:pt x="749" y="1698"/>
                  </a:lnTo>
                  <a:cubicBezTo>
                    <a:pt x="828" y="1698"/>
                    <a:pt x="892" y="1637"/>
                    <a:pt x="897" y="1558"/>
                  </a:cubicBezTo>
                  <a:lnTo>
                    <a:pt x="897" y="1549"/>
                  </a:lnTo>
                  <a:cubicBezTo>
                    <a:pt x="897" y="1469"/>
                    <a:pt x="830" y="1402"/>
                    <a:pt x="749" y="1402"/>
                  </a:cubicBezTo>
                  <a:close/>
                  <a:moveTo>
                    <a:pt x="1418" y="1402"/>
                  </a:moveTo>
                  <a:cubicBezTo>
                    <a:pt x="1336" y="1412"/>
                    <a:pt x="1278" y="1485"/>
                    <a:pt x="1288" y="1567"/>
                  </a:cubicBezTo>
                  <a:cubicBezTo>
                    <a:pt x="1296" y="1635"/>
                    <a:pt x="1351" y="1691"/>
                    <a:pt x="1418" y="1698"/>
                  </a:cubicBezTo>
                  <a:lnTo>
                    <a:pt x="2996" y="1698"/>
                  </a:lnTo>
                  <a:cubicBezTo>
                    <a:pt x="3076" y="1698"/>
                    <a:pt x="3142" y="1637"/>
                    <a:pt x="3146" y="1558"/>
                  </a:cubicBezTo>
                  <a:lnTo>
                    <a:pt x="3146" y="1549"/>
                  </a:lnTo>
                  <a:cubicBezTo>
                    <a:pt x="3146" y="1467"/>
                    <a:pt x="3079" y="1402"/>
                    <a:pt x="2999" y="1402"/>
                  </a:cubicBezTo>
                  <a:close/>
                  <a:moveTo>
                    <a:pt x="3666" y="1384"/>
                  </a:moveTo>
                  <a:cubicBezTo>
                    <a:pt x="3571" y="1384"/>
                    <a:pt x="3493" y="1461"/>
                    <a:pt x="3493" y="1557"/>
                  </a:cubicBezTo>
                  <a:cubicBezTo>
                    <a:pt x="3493" y="1652"/>
                    <a:pt x="3571" y="1729"/>
                    <a:pt x="3666" y="1729"/>
                  </a:cubicBezTo>
                  <a:lnTo>
                    <a:pt x="3667" y="1729"/>
                  </a:lnTo>
                  <a:cubicBezTo>
                    <a:pt x="3763" y="1729"/>
                    <a:pt x="3839" y="1653"/>
                    <a:pt x="3839" y="1560"/>
                  </a:cubicBezTo>
                  <a:lnTo>
                    <a:pt x="3839" y="1557"/>
                  </a:lnTo>
                  <a:cubicBezTo>
                    <a:pt x="3839" y="1461"/>
                    <a:pt x="3761" y="1384"/>
                    <a:pt x="3666" y="1384"/>
                  </a:cubicBezTo>
                  <a:close/>
                  <a:moveTo>
                    <a:pt x="4696" y="1384"/>
                  </a:moveTo>
                  <a:cubicBezTo>
                    <a:pt x="4601" y="1384"/>
                    <a:pt x="4524" y="1461"/>
                    <a:pt x="4524" y="1557"/>
                  </a:cubicBezTo>
                  <a:cubicBezTo>
                    <a:pt x="4524" y="1652"/>
                    <a:pt x="4601" y="1729"/>
                    <a:pt x="4696" y="1729"/>
                  </a:cubicBezTo>
                  <a:lnTo>
                    <a:pt x="4698" y="1729"/>
                  </a:lnTo>
                  <a:cubicBezTo>
                    <a:pt x="4792" y="1729"/>
                    <a:pt x="4869" y="1653"/>
                    <a:pt x="4869" y="1560"/>
                  </a:cubicBezTo>
                  <a:lnTo>
                    <a:pt x="4869" y="1557"/>
                  </a:lnTo>
                  <a:cubicBezTo>
                    <a:pt x="4869" y="1461"/>
                    <a:pt x="4792" y="1384"/>
                    <a:pt x="4696" y="1384"/>
                  </a:cubicBezTo>
                  <a:close/>
                  <a:moveTo>
                    <a:pt x="6242" y="1384"/>
                  </a:moveTo>
                  <a:cubicBezTo>
                    <a:pt x="6147" y="1384"/>
                    <a:pt x="6069" y="1461"/>
                    <a:pt x="6069" y="1557"/>
                  </a:cubicBezTo>
                  <a:cubicBezTo>
                    <a:pt x="6069" y="1652"/>
                    <a:pt x="6147" y="1729"/>
                    <a:pt x="6242" y="1729"/>
                  </a:cubicBezTo>
                  <a:lnTo>
                    <a:pt x="6245" y="1729"/>
                  </a:lnTo>
                  <a:cubicBezTo>
                    <a:pt x="6339" y="1729"/>
                    <a:pt x="6415" y="1653"/>
                    <a:pt x="6415" y="1560"/>
                  </a:cubicBezTo>
                  <a:lnTo>
                    <a:pt x="6415" y="1557"/>
                  </a:lnTo>
                  <a:cubicBezTo>
                    <a:pt x="6415" y="1461"/>
                    <a:pt x="6337" y="1384"/>
                    <a:pt x="6242" y="1384"/>
                  </a:cubicBezTo>
                  <a:close/>
                  <a:moveTo>
                    <a:pt x="4183" y="1384"/>
                  </a:moveTo>
                  <a:cubicBezTo>
                    <a:pt x="4087" y="1384"/>
                    <a:pt x="4010" y="1461"/>
                    <a:pt x="4010" y="1557"/>
                  </a:cubicBezTo>
                  <a:cubicBezTo>
                    <a:pt x="4010" y="1652"/>
                    <a:pt x="4087" y="1729"/>
                    <a:pt x="4183" y="1729"/>
                  </a:cubicBezTo>
                  <a:cubicBezTo>
                    <a:pt x="4184" y="1729"/>
                    <a:pt x="4184" y="1729"/>
                    <a:pt x="4185" y="1729"/>
                  </a:cubicBezTo>
                  <a:cubicBezTo>
                    <a:pt x="4278" y="1729"/>
                    <a:pt x="4354" y="1654"/>
                    <a:pt x="4355" y="1561"/>
                  </a:cubicBezTo>
                  <a:lnTo>
                    <a:pt x="4355" y="1557"/>
                  </a:lnTo>
                  <a:cubicBezTo>
                    <a:pt x="4355" y="1461"/>
                    <a:pt x="4278" y="1384"/>
                    <a:pt x="4183" y="1384"/>
                  </a:cubicBezTo>
                  <a:close/>
                  <a:moveTo>
                    <a:pt x="5212" y="1384"/>
                  </a:moveTo>
                  <a:cubicBezTo>
                    <a:pt x="5116" y="1384"/>
                    <a:pt x="5039" y="1461"/>
                    <a:pt x="5039" y="1557"/>
                  </a:cubicBezTo>
                  <a:cubicBezTo>
                    <a:pt x="5039" y="1652"/>
                    <a:pt x="5116" y="1729"/>
                    <a:pt x="5212" y="1729"/>
                  </a:cubicBezTo>
                  <a:cubicBezTo>
                    <a:pt x="5212" y="1729"/>
                    <a:pt x="5213" y="1729"/>
                    <a:pt x="5214" y="1729"/>
                  </a:cubicBezTo>
                  <a:cubicBezTo>
                    <a:pt x="5308" y="1729"/>
                    <a:pt x="5384" y="1654"/>
                    <a:pt x="5384" y="1561"/>
                  </a:cubicBezTo>
                  <a:lnTo>
                    <a:pt x="5384" y="1557"/>
                  </a:lnTo>
                  <a:cubicBezTo>
                    <a:pt x="5384" y="1461"/>
                    <a:pt x="5307" y="1384"/>
                    <a:pt x="5212" y="1384"/>
                  </a:cubicBezTo>
                  <a:close/>
                  <a:moveTo>
                    <a:pt x="5725" y="1387"/>
                  </a:moveTo>
                  <a:cubicBezTo>
                    <a:pt x="5631" y="1387"/>
                    <a:pt x="5554" y="1462"/>
                    <a:pt x="5554" y="1557"/>
                  </a:cubicBezTo>
                  <a:cubicBezTo>
                    <a:pt x="5552" y="1652"/>
                    <a:pt x="5628" y="1731"/>
                    <a:pt x="5724" y="1732"/>
                  </a:cubicBezTo>
                  <a:cubicBezTo>
                    <a:pt x="5819" y="1732"/>
                    <a:pt x="5898" y="1656"/>
                    <a:pt x="5899" y="1561"/>
                  </a:cubicBezTo>
                  <a:lnTo>
                    <a:pt x="5899" y="1557"/>
                  </a:lnTo>
                  <a:cubicBezTo>
                    <a:pt x="5899" y="1463"/>
                    <a:pt x="5822" y="1387"/>
                    <a:pt x="5728" y="1387"/>
                  </a:cubicBezTo>
                  <a:cubicBezTo>
                    <a:pt x="5727" y="1387"/>
                    <a:pt x="5726" y="1387"/>
                    <a:pt x="5725" y="1387"/>
                  </a:cubicBezTo>
                  <a:close/>
                  <a:moveTo>
                    <a:pt x="1418" y="2088"/>
                  </a:moveTo>
                  <a:cubicBezTo>
                    <a:pt x="1336" y="2099"/>
                    <a:pt x="1278" y="2173"/>
                    <a:pt x="1288" y="2255"/>
                  </a:cubicBezTo>
                  <a:cubicBezTo>
                    <a:pt x="1296" y="2322"/>
                    <a:pt x="1351" y="2377"/>
                    <a:pt x="1418" y="2384"/>
                  </a:cubicBezTo>
                  <a:lnTo>
                    <a:pt x="2996" y="2384"/>
                  </a:lnTo>
                  <a:cubicBezTo>
                    <a:pt x="3079" y="2384"/>
                    <a:pt x="3146" y="2317"/>
                    <a:pt x="3146" y="2235"/>
                  </a:cubicBezTo>
                  <a:cubicBezTo>
                    <a:pt x="3146" y="2154"/>
                    <a:pt x="3079" y="2088"/>
                    <a:pt x="2999" y="2088"/>
                  </a:cubicBezTo>
                  <a:close/>
                  <a:moveTo>
                    <a:pt x="148" y="2088"/>
                  </a:moveTo>
                  <a:cubicBezTo>
                    <a:pt x="66" y="2099"/>
                    <a:pt x="8" y="2173"/>
                    <a:pt x="17" y="2255"/>
                  </a:cubicBezTo>
                  <a:cubicBezTo>
                    <a:pt x="26" y="2323"/>
                    <a:pt x="79" y="2377"/>
                    <a:pt x="148" y="2386"/>
                  </a:cubicBezTo>
                  <a:lnTo>
                    <a:pt x="749" y="2386"/>
                  </a:lnTo>
                  <a:cubicBezTo>
                    <a:pt x="831" y="2386"/>
                    <a:pt x="897" y="2319"/>
                    <a:pt x="897" y="2238"/>
                  </a:cubicBezTo>
                  <a:lnTo>
                    <a:pt x="897" y="2235"/>
                  </a:lnTo>
                  <a:cubicBezTo>
                    <a:pt x="897" y="2155"/>
                    <a:pt x="830" y="2088"/>
                    <a:pt x="749" y="2088"/>
                  </a:cubicBezTo>
                  <a:close/>
                  <a:moveTo>
                    <a:pt x="1418" y="2774"/>
                  </a:moveTo>
                  <a:cubicBezTo>
                    <a:pt x="1336" y="2785"/>
                    <a:pt x="1278" y="2859"/>
                    <a:pt x="1288" y="2941"/>
                  </a:cubicBezTo>
                  <a:cubicBezTo>
                    <a:pt x="1296" y="3010"/>
                    <a:pt x="1351" y="3063"/>
                    <a:pt x="1418" y="3071"/>
                  </a:cubicBezTo>
                  <a:lnTo>
                    <a:pt x="2996" y="3071"/>
                  </a:lnTo>
                  <a:cubicBezTo>
                    <a:pt x="3079" y="3071"/>
                    <a:pt x="3146" y="3004"/>
                    <a:pt x="3146" y="2922"/>
                  </a:cubicBezTo>
                  <a:cubicBezTo>
                    <a:pt x="3146" y="2840"/>
                    <a:pt x="3079" y="2774"/>
                    <a:pt x="2999" y="2774"/>
                  </a:cubicBezTo>
                  <a:close/>
                  <a:moveTo>
                    <a:pt x="148" y="2776"/>
                  </a:moveTo>
                  <a:cubicBezTo>
                    <a:pt x="66" y="2785"/>
                    <a:pt x="8" y="2859"/>
                    <a:pt x="17" y="2941"/>
                  </a:cubicBezTo>
                  <a:cubicBezTo>
                    <a:pt x="26" y="3010"/>
                    <a:pt x="79" y="3063"/>
                    <a:pt x="148" y="3072"/>
                  </a:cubicBezTo>
                  <a:lnTo>
                    <a:pt x="749" y="3072"/>
                  </a:lnTo>
                  <a:cubicBezTo>
                    <a:pt x="831" y="3072"/>
                    <a:pt x="897" y="3005"/>
                    <a:pt x="897" y="2925"/>
                  </a:cubicBezTo>
                  <a:lnTo>
                    <a:pt x="897" y="2922"/>
                  </a:lnTo>
                  <a:cubicBezTo>
                    <a:pt x="897" y="2841"/>
                    <a:pt x="830" y="2776"/>
                    <a:pt x="749" y="2776"/>
                  </a:cubicBezTo>
                  <a:close/>
                  <a:moveTo>
                    <a:pt x="5427" y="3360"/>
                  </a:moveTo>
                  <a:cubicBezTo>
                    <a:pt x="5332" y="3360"/>
                    <a:pt x="5255" y="3437"/>
                    <a:pt x="5255" y="3532"/>
                  </a:cubicBezTo>
                  <a:cubicBezTo>
                    <a:pt x="5255" y="3628"/>
                    <a:pt x="5332" y="3705"/>
                    <a:pt x="5427" y="3705"/>
                  </a:cubicBezTo>
                  <a:cubicBezTo>
                    <a:pt x="5521" y="3705"/>
                    <a:pt x="5599" y="3631"/>
                    <a:pt x="5600" y="3537"/>
                  </a:cubicBezTo>
                  <a:cubicBezTo>
                    <a:pt x="5600" y="3535"/>
                    <a:pt x="5600" y="3534"/>
                    <a:pt x="5600" y="3532"/>
                  </a:cubicBezTo>
                  <a:cubicBezTo>
                    <a:pt x="5600" y="3436"/>
                    <a:pt x="5523" y="3360"/>
                    <a:pt x="5427" y="3360"/>
                  </a:cubicBezTo>
                  <a:close/>
                  <a:moveTo>
                    <a:pt x="5941" y="3360"/>
                  </a:moveTo>
                  <a:cubicBezTo>
                    <a:pt x="5846" y="3360"/>
                    <a:pt x="5768" y="3437"/>
                    <a:pt x="5768" y="3532"/>
                  </a:cubicBezTo>
                  <a:cubicBezTo>
                    <a:pt x="5768" y="3628"/>
                    <a:pt x="5846" y="3705"/>
                    <a:pt x="5941" y="3705"/>
                  </a:cubicBezTo>
                  <a:lnTo>
                    <a:pt x="5944" y="3705"/>
                  </a:lnTo>
                  <a:cubicBezTo>
                    <a:pt x="6038" y="3705"/>
                    <a:pt x="6114" y="3628"/>
                    <a:pt x="6114" y="3534"/>
                  </a:cubicBezTo>
                  <a:cubicBezTo>
                    <a:pt x="6114" y="3533"/>
                    <a:pt x="6114" y="3533"/>
                    <a:pt x="6114" y="3532"/>
                  </a:cubicBezTo>
                  <a:cubicBezTo>
                    <a:pt x="6114" y="3436"/>
                    <a:pt x="6036" y="3360"/>
                    <a:pt x="5941" y="3360"/>
                  </a:cubicBezTo>
                  <a:close/>
                  <a:moveTo>
                    <a:pt x="6458" y="3360"/>
                  </a:moveTo>
                  <a:cubicBezTo>
                    <a:pt x="6362" y="3360"/>
                    <a:pt x="6285" y="3437"/>
                    <a:pt x="6285" y="3532"/>
                  </a:cubicBezTo>
                  <a:cubicBezTo>
                    <a:pt x="6285" y="3628"/>
                    <a:pt x="6362" y="3705"/>
                    <a:pt x="6458" y="3705"/>
                  </a:cubicBezTo>
                  <a:cubicBezTo>
                    <a:pt x="6552" y="3705"/>
                    <a:pt x="6629" y="3631"/>
                    <a:pt x="6630" y="3537"/>
                  </a:cubicBezTo>
                  <a:cubicBezTo>
                    <a:pt x="6630" y="3535"/>
                    <a:pt x="6630" y="3534"/>
                    <a:pt x="6630" y="3532"/>
                  </a:cubicBezTo>
                  <a:cubicBezTo>
                    <a:pt x="6630" y="3436"/>
                    <a:pt x="6553" y="3360"/>
                    <a:pt x="6458" y="3360"/>
                  </a:cubicBezTo>
                  <a:close/>
                  <a:moveTo>
                    <a:pt x="6971" y="3360"/>
                  </a:moveTo>
                  <a:cubicBezTo>
                    <a:pt x="6876" y="3360"/>
                    <a:pt x="6799" y="3437"/>
                    <a:pt x="6799" y="3532"/>
                  </a:cubicBezTo>
                  <a:cubicBezTo>
                    <a:pt x="6799" y="3628"/>
                    <a:pt x="6876" y="3705"/>
                    <a:pt x="6971" y="3705"/>
                  </a:cubicBezTo>
                  <a:lnTo>
                    <a:pt x="6973" y="3705"/>
                  </a:lnTo>
                  <a:cubicBezTo>
                    <a:pt x="7068" y="3705"/>
                    <a:pt x="7144" y="3628"/>
                    <a:pt x="7144" y="3534"/>
                  </a:cubicBezTo>
                  <a:cubicBezTo>
                    <a:pt x="7144" y="3533"/>
                    <a:pt x="7144" y="3533"/>
                    <a:pt x="7144" y="3532"/>
                  </a:cubicBezTo>
                  <a:cubicBezTo>
                    <a:pt x="7144" y="3436"/>
                    <a:pt x="7067" y="3360"/>
                    <a:pt x="6971" y="3360"/>
                  </a:cubicBezTo>
                  <a:close/>
                  <a:moveTo>
                    <a:pt x="7488" y="3360"/>
                  </a:moveTo>
                  <a:cubicBezTo>
                    <a:pt x="7391" y="3360"/>
                    <a:pt x="7315" y="3437"/>
                    <a:pt x="7315" y="3532"/>
                  </a:cubicBezTo>
                  <a:cubicBezTo>
                    <a:pt x="7315" y="3628"/>
                    <a:pt x="7393" y="3705"/>
                    <a:pt x="7488" y="3705"/>
                  </a:cubicBezTo>
                  <a:cubicBezTo>
                    <a:pt x="7582" y="3705"/>
                    <a:pt x="7659" y="3631"/>
                    <a:pt x="7661" y="3537"/>
                  </a:cubicBezTo>
                  <a:cubicBezTo>
                    <a:pt x="7661" y="3535"/>
                    <a:pt x="7661" y="3534"/>
                    <a:pt x="7661" y="3532"/>
                  </a:cubicBezTo>
                  <a:cubicBezTo>
                    <a:pt x="7661" y="3436"/>
                    <a:pt x="7583" y="3360"/>
                    <a:pt x="7488" y="3360"/>
                  </a:cubicBezTo>
                  <a:close/>
                  <a:moveTo>
                    <a:pt x="8002" y="3360"/>
                  </a:moveTo>
                  <a:cubicBezTo>
                    <a:pt x="7906" y="3360"/>
                    <a:pt x="7829" y="3437"/>
                    <a:pt x="7829" y="3532"/>
                  </a:cubicBezTo>
                  <a:cubicBezTo>
                    <a:pt x="7829" y="3628"/>
                    <a:pt x="7906" y="3705"/>
                    <a:pt x="8002" y="3705"/>
                  </a:cubicBezTo>
                  <a:lnTo>
                    <a:pt x="8003" y="3705"/>
                  </a:lnTo>
                  <a:cubicBezTo>
                    <a:pt x="8097" y="3705"/>
                    <a:pt x="8174" y="3628"/>
                    <a:pt x="8174" y="3534"/>
                  </a:cubicBezTo>
                  <a:cubicBezTo>
                    <a:pt x="8174" y="3533"/>
                    <a:pt x="8174" y="3533"/>
                    <a:pt x="8174" y="3532"/>
                  </a:cubicBezTo>
                  <a:cubicBezTo>
                    <a:pt x="8174" y="3436"/>
                    <a:pt x="8097" y="3360"/>
                    <a:pt x="8002" y="3360"/>
                  </a:cubicBezTo>
                  <a:close/>
                  <a:moveTo>
                    <a:pt x="3307" y="3461"/>
                  </a:moveTo>
                  <a:cubicBezTo>
                    <a:pt x="3225" y="3471"/>
                    <a:pt x="3167" y="3546"/>
                    <a:pt x="3178" y="3628"/>
                  </a:cubicBezTo>
                  <a:cubicBezTo>
                    <a:pt x="3185" y="3696"/>
                    <a:pt x="3240" y="3750"/>
                    <a:pt x="3307" y="3757"/>
                  </a:cubicBezTo>
                  <a:lnTo>
                    <a:pt x="4885" y="3757"/>
                  </a:lnTo>
                  <a:cubicBezTo>
                    <a:pt x="4967" y="3757"/>
                    <a:pt x="5033" y="3692"/>
                    <a:pt x="5033" y="3611"/>
                  </a:cubicBezTo>
                  <a:lnTo>
                    <a:pt x="5033" y="3608"/>
                  </a:lnTo>
                  <a:cubicBezTo>
                    <a:pt x="5033" y="3528"/>
                    <a:pt x="4967" y="3461"/>
                    <a:pt x="4885" y="3461"/>
                  </a:cubicBezTo>
                  <a:close/>
                  <a:moveTo>
                    <a:pt x="148" y="3462"/>
                  </a:moveTo>
                  <a:cubicBezTo>
                    <a:pt x="66" y="3471"/>
                    <a:pt x="8" y="3546"/>
                    <a:pt x="17" y="3628"/>
                  </a:cubicBezTo>
                  <a:cubicBezTo>
                    <a:pt x="26" y="3696"/>
                    <a:pt x="79" y="3750"/>
                    <a:pt x="148" y="3759"/>
                  </a:cubicBezTo>
                  <a:lnTo>
                    <a:pt x="749" y="3759"/>
                  </a:lnTo>
                  <a:cubicBezTo>
                    <a:pt x="831" y="3759"/>
                    <a:pt x="897" y="3693"/>
                    <a:pt x="897" y="3611"/>
                  </a:cubicBezTo>
                  <a:lnTo>
                    <a:pt x="897" y="3610"/>
                  </a:lnTo>
                  <a:cubicBezTo>
                    <a:pt x="897" y="3528"/>
                    <a:pt x="830" y="3462"/>
                    <a:pt x="749" y="3462"/>
                  </a:cubicBezTo>
                  <a:close/>
                  <a:moveTo>
                    <a:pt x="148" y="4149"/>
                  </a:moveTo>
                  <a:cubicBezTo>
                    <a:pt x="66" y="4159"/>
                    <a:pt x="8" y="4232"/>
                    <a:pt x="17" y="4314"/>
                  </a:cubicBezTo>
                  <a:cubicBezTo>
                    <a:pt x="26" y="4383"/>
                    <a:pt x="79" y="4438"/>
                    <a:pt x="148" y="4445"/>
                  </a:cubicBezTo>
                  <a:lnTo>
                    <a:pt x="749" y="4445"/>
                  </a:lnTo>
                  <a:cubicBezTo>
                    <a:pt x="830" y="4445"/>
                    <a:pt x="897" y="4380"/>
                    <a:pt x="897" y="4298"/>
                  </a:cubicBezTo>
                  <a:cubicBezTo>
                    <a:pt x="898" y="4217"/>
                    <a:pt x="833" y="4150"/>
                    <a:pt x="751" y="4149"/>
                  </a:cubicBezTo>
                  <a:close/>
                  <a:moveTo>
                    <a:pt x="3307" y="4149"/>
                  </a:moveTo>
                  <a:cubicBezTo>
                    <a:pt x="3225" y="4158"/>
                    <a:pt x="3167" y="4232"/>
                    <a:pt x="3178" y="4314"/>
                  </a:cubicBezTo>
                  <a:cubicBezTo>
                    <a:pt x="3185" y="4383"/>
                    <a:pt x="3240" y="4436"/>
                    <a:pt x="3307" y="4445"/>
                  </a:cubicBezTo>
                  <a:lnTo>
                    <a:pt x="4885" y="4445"/>
                  </a:lnTo>
                  <a:cubicBezTo>
                    <a:pt x="4967" y="4445"/>
                    <a:pt x="5033" y="4378"/>
                    <a:pt x="5033" y="4298"/>
                  </a:cubicBezTo>
                  <a:cubicBezTo>
                    <a:pt x="5034" y="4216"/>
                    <a:pt x="4969" y="4149"/>
                    <a:pt x="4888" y="4149"/>
                  </a:cubicBezTo>
                  <a:close/>
                  <a:moveTo>
                    <a:pt x="5427" y="4776"/>
                  </a:moveTo>
                  <a:cubicBezTo>
                    <a:pt x="5332" y="4776"/>
                    <a:pt x="5255" y="4853"/>
                    <a:pt x="5255" y="4948"/>
                  </a:cubicBezTo>
                  <a:cubicBezTo>
                    <a:pt x="5255" y="5044"/>
                    <a:pt x="5332" y="5121"/>
                    <a:pt x="5427" y="5121"/>
                  </a:cubicBezTo>
                  <a:cubicBezTo>
                    <a:pt x="5521" y="5121"/>
                    <a:pt x="5599" y="5047"/>
                    <a:pt x="5600" y="4953"/>
                  </a:cubicBezTo>
                  <a:cubicBezTo>
                    <a:pt x="5600" y="4951"/>
                    <a:pt x="5600" y="4950"/>
                    <a:pt x="5600" y="4948"/>
                  </a:cubicBezTo>
                  <a:cubicBezTo>
                    <a:pt x="5600" y="4852"/>
                    <a:pt x="5523" y="4776"/>
                    <a:pt x="5427" y="4776"/>
                  </a:cubicBezTo>
                  <a:close/>
                  <a:moveTo>
                    <a:pt x="5941" y="4776"/>
                  </a:moveTo>
                  <a:cubicBezTo>
                    <a:pt x="5846" y="4776"/>
                    <a:pt x="5768" y="4853"/>
                    <a:pt x="5768" y="4948"/>
                  </a:cubicBezTo>
                  <a:cubicBezTo>
                    <a:pt x="5768" y="5044"/>
                    <a:pt x="5846" y="5121"/>
                    <a:pt x="5941" y="5121"/>
                  </a:cubicBezTo>
                  <a:lnTo>
                    <a:pt x="5944" y="5121"/>
                  </a:lnTo>
                  <a:cubicBezTo>
                    <a:pt x="6038" y="5121"/>
                    <a:pt x="6114" y="5044"/>
                    <a:pt x="6114" y="4950"/>
                  </a:cubicBezTo>
                  <a:cubicBezTo>
                    <a:pt x="6114" y="4949"/>
                    <a:pt x="6114" y="4949"/>
                    <a:pt x="6114" y="4948"/>
                  </a:cubicBezTo>
                  <a:cubicBezTo>
                    <a:pt x="6114" y="4852"/>
                    <a:pt x="6036" y="4776"/>
                    <a:pt x="5941" y="4776"/>
                  </a:cubicBezTo>
                  <a:close/>
                  <a:moveTo>
                    <a:pt x="6458" y="4776"/>
                  </a:moveTo>
                  <a:cubicBezTo>
                    <a:pt x="6362" y="4776"/>
                    <a:pt x="6285" y="4853"/>
                    <a:pt x="6285" y="4948"/>
                  </a:cubicBezTo>
                  <a:cubicBezTo>
                    <a:pt x="6285" y="5044"/>
                    <a:pt x="6362" y="5121"/>
                    <a:pt x="6458" y="5121"/>
                  </a:cubicBezTo>
                  <a:cubicBezTo>
                    <a:pt x="6552" y="5121"/>
                    <a:pt x="6629" y="5047"/>
                    <a:pt x="6630" y="4953"/>
                  </a:cubicBezTo>
                  <a:cubicBezTo>
                    <a:pt x="6630" y="4951"/>
                    <a:pt x="6630" y="4950"/>
                    <a:pt x="6630" y="4948"/>
                  </a:cubicBezTo>
                  <a:cubicBezTo>
                    <a:pt x="6630" y="4852"/>
                    <a:pt x="6553" y="4776"/>
                    <a:pt x="6458" y="4776"/>
                  </a:cubicBezTo>
                  <a:close/>
                  <a:moveTo>
                    <a:pt x="6971" y="4776"/>
                  </a:moveTo>
                  <a:cubicBezTo>
                    <a:pt x="6876" y="4776"/>
                    <a:pt x="6799" y="4853"/>
                    <a:pt x="6799" y="4948"/>
                  </a:cubicBezTo>
                  <a:cubicBezTo>
                    <a:pt x="6799" y="5044"/>
                    <a:pt x="6876" y="5121"/>
                    <a:pt x="6971" y="5121"/>
                  </a:cubicBezTo>
                  <a:lnTo>
                    <a:pt x="6973" y="5121"/>
                  </a:lnTo>
                  <a:cubicBezTo>
                    <a:pt x="7068" y="5121"/>
                    <a:pt x="7144" y="5044"/>
                    <a:pt x="7144" y="4950"/>
                  </a:cubicBezTo>
                  <a:cubicBezTo>
                    <a:pt x="7144" y="4949"/>
                    <a:pt x="7144" y="4949"/>
                    <a:pt x="7144" y="4948"/>
                  </a:cubicBezTo>
                  <a:cubicBezTo>
                    <a:pt x="7144" y="4852"/>
                    <a:pt x="7067" y="4776"/>
                    <a:pt x="6971" y="4776"/>
                  </a:cubicBezTo>
                  <a:close/>
                  <a:moveTo>
                    <a:pt x="7488" y="4776"/>
                  </a:moveTo>
                  <a:cubicBezTo>
                    <a:pt x="7391" y="4776"/>
                    <a:pt x="7314" y="4853"/>
                    <a:pt x="7314" y="4948"/>
                  </a:cubicBezTo>
                  <a:cubicBezTo>
                    <a:pt x="7314" y="5044"/>
                    <a:pt x="7391" y="5121"/>
                    <a:pt x="7488" y="5121"/>
                  </a:cubicBezTo>
                  <a:cubicBezTo>
                    <a:pt x="7582" y="5121"/>
                    <a:pt x="7659" y="5047"/>
                    <a:pt x="7661" y="4953"/>
                  </a:cubicBezTo>
                  <a:cubicBezTo>
                    <a:pt x="7661" y="4951"/>
                    <a:pt x="7661" y="4950"/>
                    <a:pt x="7661" y="4948"/>
                  </a:cubicBezTo>
                  <a:lnTo>
                    <a:pt x="7661" y="4948"/>
                  </a:lnTo>
                  <a:lnTo>
                    <a:pt x="7661" y="4948"/>
                  </a:lnTo>
                  <a:cubicBezTo>
                    <a:pt x="7661" y="4852"/>
                    <a:pt x="7583" y="4776"/>
                    <a:pt x="7488" y="4776"/>
                  </a:cubicBezTo>
                  <a:close/>
                  <a:moveTo>
                    <a:pt x="8002" y="4776"/>
                  </a:moveTo>
                  <a:cubicBezTo>
                    <a:pt x="7906" y="4776"/>
                    <a:pt x="7829" y="4853"/>
                    <a:pt x="7829" y="4948"/>
                  </a:cubicBezTo>
                  <a:cubicBezTo>
                    <a:pt x="7829" y="5044"/>
                    <a:pt x="7906" y="5121"/>
                    <a:pt x="8002" y="5121"/>
                  </a:cubicBezTo>
                  <a:lnTo>
                    <a:pt x="8003" y="5121"/>
                  </a:lnTo>
                  <a:cubicBezTo>
                    <a:pt x="8097" y="5121"/>
                    <a:pt x="8174" y="5044"/>
                    <a:pt x="8174" y="4950"/>
                  </a:cubicBezTo>
                  <a:cubicBezTo>
                    <a:pt x="8174" y="4949"/>
                    <a:pt x="8174" y="4949"/>
                    <a:pt x="8174" y="4948"/>
                  </a:cubicBezTo>
                  <a:cubicBezTo>
                    <a:pt x="8174" y="4852"/>
                    <a:pt x="8097" y="4776"/>
                    <a:pt x="8002" y="4776"/>
                  </a:cubicBezTo>
                  <a:close/>
                  <a:moveTo>
                    <a:pt x="148" y="4835"/>
                  </a:moveTo>
                  <a:cubicBezTo>
                    <a:pt x="66" y="4846"/>
                    <a:pt x="8" y="4920"/>
                    <a:pt x="17" y="5002"/>
                  </a:cubicBezTo>
                  <a:cubicBezTo>
                    <a:pt x="26" y="5069"/>
                    <a:pt x="79" y="5124"/>
                    <a:pt x="148" y="5131"/>
                  </a:cubicBezTo>
                  <a:lnTo>
                    <a:pt x="749" y="5131"/>
                  </a:lnTo>
                  <a:cubicBezTo>
                    <a:pt x="830" y="5131"/>
                    <a:pt x="897" y="5066"/>
                    <a:pt x="897" y="4984"/>
                  </a:cubicBezTo>
                  <a:cubicBezTo>
                    <a:pt x="898" y="4904"/>
                    <a:pt x="833" y="4837"/>
                    <a:pt x="751" y="4835"/>
                  </a:cubicBezTo>
                  <a:close/>
                  <a:moveTo>
                    <a:pt x="3307" y="4835"/>
                  </a:moveTo>
                  <a:cubicBezTo>
                    <a:pt x="3225" y="4844"/>
                    <a:pt x="3167" y="4919"/>
                    <a:pt x="3178" y="5000"/>
                  </a:cubicBezTo>
                  <a:cubicBezTo>
                    <a:pt x="3185" y="5069"/>
                    <a:pt x="3240" y="5123"/>
                    <a:pt x="3307" y="5131"/>
                  </a:cubicBezTo>
                  <a:lnTo>
                    <a:pt x="4885" y="5131"/>
                  </a:lnTo>
                  <a:cubicBezTo>
                    <a:pt x="4967" y="5131"/>
                    <a:pt x="5033" y="5066"/>
                    <a:pt x="5033" y="4984"/>
                  </a:cubicBezTo>
                  <a:cubicBezTo>
                    <a:pt x="5034" y="4902"/>
                    <a:pt x="4969" y="4835"/>
                    <a:pt x="4888" y="4835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91;p40">
              <a:extLst>
                <a:ext uri="{FF2B5EF4-FFF2-40B4-BE49-F238E27FC236}">
                  <a16:creationId xmlns:a16="http://schemas.microsoft.com/office/drawing/2014/main" id="{482FE8F7-BF7D-0AD3-33C5-C958F13EC2DD}"/>
                </a:ext>
              </a:extLst>
            </p:cNvPr>
            <p:cNvSpPr/>
            <p:nvPr/>
          </p:nvSpPr>
          <p:spPr>
            <a:xfrm>
              <a:off x="4324075" y="4663075"/>
              <a:ext cx="204475" cy="128275"/>
            </a:xfrm>
            <a:custGeom>
              <a:avLst/>
              <a:gdLst/>
              <a:ahLst/>
              <a:cxnLst/>
              <a:rect l="l" t="t" r="r" b="b"/>
              <a:pathLst>
                <a:path w="8179" h="5131" extrusionOk="0">
                  <a:moveTo>
                    <a:pt x="768" y="26"/>
                  </a:moveTo>
                  <a:cubicBezTo>
                    <a:pt x="762" y="26"/>
                    <a:pt x="756" y="27"/>
                    <a:pt x="750" y="28"/>
                  </a:cubicBezTo>
                  <a:lnTo>
                    <a:pt x="148" y="28"/>
                  </a:lnTo>
                  <a:cubicBezTo>
                    <a:pt x="80" y="35"/>
                    <a:pt x="26" y="90"/>
                    <a:pt x="17" y="159"/>
                  </a:cubicBezTo>
                  <a:cubicBezTo>
                    <a:pt x="8" y="241"/>
                    <a:pt x="66" y="314"/>
                    <a:pt x="148" y="324"/>
                  </a:cubicBezTo>
                  <a:lnTo>
                    <a:pt x="750" y="324"/>
                  </a:lnTo>
                  <a:cubicBezTo>
                    <a:pt x="756" y="325"/>
                    <a:pt x="762" y="325"/>
                    <a:pt x="768" y="325"/>
                  </a:cubicBezTo>
                  <a:cubicBezTo>
                    <a:pt x="774" y="325"/>
                    <a:pt x="780" y="325"/>
                    <a:pt x="786" y="324"/>
                  </a:cubicBezTo>
                  <a:cubicBezTo>
                    <a:pt x="867" y="314"/>
                    <a:pt x="926" y="241"/>
                    <a:pt x="915" y="159"/>
                  </a:cubicBezTo>
                  <a:cubicBezTo>
                    <a:pt x="907" y="83"/>
                    <a:pt x="843" y="26"/>
                    <a:pt x="768" y="26"/>
                  </a:cubicBezTo>
                  <a:close/>
                  <a:moveTo>
                    <a:pt x="1402" y="26"/>
                  </a:moveTo>
                  <a:cubicBezTo>
                    <a:pt x="1328" y="26"/>
                    <a:pt x="1264" y="82"/>
                    <a:pt x="1255" y="157"/>
                  </a:cubicBezTo>
                  <a:cubicBezTo>
                    <a:pt x="1246" y="239"/>
                    <a:pt x="1304" y="314"/>
                    <a:pt x="1386" y="324"/>
                  </a:cubicBezTo>
                  <a:cubicBezTo>
                    <a:pt x="1392" y="325"/>
                    <a:pt x="1397" y="325"/>
                    <a:pt x="1403" y="325"/>
                  </a:cubicBezTo>
                  <a:cubicBezTo>
                    <a:pt x="1409" y="325"/>
                    <a:pt x="1415" y="325"/>
                    <a:pt x="1421" y="324"/>
                  </a:cubicBezTo>
                  <a:lnTo>
                    <a:pt x="2997" y="324"/>
                  </a:lnTo>
                  <a:cubicBezTo>
                    <a:pt x="3080" y="324"/>
                    <a:pt x="3145" y="257"/>
                    <a:pt x="3145" y="174"/>
                  </a:cubicBezTo>
                  <a:lnTo>
                    <a:pt x="3147" y="174"/>
                  </a:lnTo>
                  <a:cubicBezTo>
                    <a:pt x="3147" y="93"/>
                    <a:pt x="3080" y="28"/>
                    <a:pt x="3000" y="28"/>
                  </a:cubicBezTo>
                  <a:lnTo>
                    <a:pt x="1421" y="28"/>
                  </a:lnTo>
                  <a:cubicBezTo>
                    <a:pt x="1415" y="27"/>
                    <a:pt x="1409" y="26"/>
                    <a:pt x="1402" y="26"/>
                  </a:cubicBezTo>
                  <a:close/>
                  <a:moveTo>
                    <a:pt x="3668" y="1"/>
                  </a:moveTo>
                  <a:cubicBezTo>
                    <a:pt x="3573" y="1"/>
                    <a:pt x="3495" y="78"/>
                    <a:pt x="3495" y="174"/>
                  </a:cubicBezTo>
                  <a:cubicBezTo>
                    <a:pt x="3495" y="269"/>
                    <a:pt x="3573" y="346"/>
                    <a:pt x="3668" y="346"/>
                  </a:cubicBezTo>
                  <a:cubicBezTo>
                    <a:pt x="3765" y="346"/>
                    <a:pt x="3841" y="269"/>
                    <a:pt x="3841" y="174"/>
                  </a:cubicBezTo>
                  <a:cubicBezTo>
                    <a:pt x="3841" y="78"/>
                    <a:pt x="3763" y="1"/>
                    <a:pt x="3668" y="1"/>
                  </a:cubicBezTo>
                  <a:close/>
                  <a:moveTo>
                    <a:pt x="4183" y="1"/>
                  </a:moveTo>
                  <a:cubicBezTo>
                    <a:pt x="4088" y="1"/>
                    <a:pt x="4011" y="78"/>
                    <a:pt x="4011" y="174"/>
                  </a:cubicBezTo>
                  <a:cubicBezTo>
                    <a:pt x="4011" y="269"/>
                    <a:pt x="4088" y="346"/>
                    <a:pt x="4183" y="346"/>
                  </a:cubicBezTo>
                  <a:lnTo>
                    <a:pt x="4185" y="346"/>
                  </a:lnTo>
                  <a:cubicBezTo>
                    <a:pt x="4279" y="346"/>
                    <a:pt x="4356" y="270"/>
                    <a:pt x="4356" y="177"/>
                  </a:cubicBezTo>
                  <a:lnTo>
                    <a:pt x="4356" y="174"/>
                  </a:lnTo>
                  <a:cubicBezTo>
                    <a:pt x="4356" y="78"/>
                    <a:pt x="4279" y="1"/>
                    <a:pt x="4183" y="1"/>
                  </a:cubicBezTo>
                  <a:close/>
                  <a:moveTo>
                    <a:pt x="5212" y="1"/>
                  </a:moveTo>
                  <a:cubicBezTo>
                    <a:pt x="5117" y="1"/>
                    <a:pt x="5039" y="78"/>
                    <a:pt x="5039" y="174"/>
                  </a:cubicBezTo>
                  <a:cubicBezTo>
                    <a:pt x="5039" y="269"/>
                    <a:pt x="5117" y="346"/>
                    <a:pt x="5212" y="346"/>
                  </a:cubicBezTo>
                  <a:lnTo>
                    <a:pt x="5215" y="346"/>
                  </a:lnTo>
                  <a:cubicBezTo>
                    <a:pt x="5309" y="346"/>
                    <a:pt x="5385" y="270"/>
                    <a:pt x="5385" y="177"/>
                  </a:cubicBezTo>
                  <a:lnTo>
                    <a:pt x="5385" y="174"/>
                  </a:lnTo>
                  <a:cubicBezTo>
                    <a:pt x="5385" y="78"/>
                    <a:pt x="5307" y="1"/>
                    <a:pt x="5212" y="1"/>
                  </a:cubicBezTo>
                  <a:close/>
                  <a:moveTo>
                    <a:pt x="6242" y="1"/>
                  </a:moveTo>
                  <a:cubicBezTo>
                    <a:pt x="6147" y="1"/>
                    <a:pt x="6070" y="78"/>
                    <a:pt x="6070" y="174"/>
                  </a:cubicBezTo>
                  <a:cubicBezTo>
                    <a:pt x="6070" y="269"/>
                    <a:pt x="6147" y="346"/>
                    <a:pt x="6242" y="346"/>
                  </a:cubicBezTo>
                  <a:lnTo>
                    <a:pt x="6244" y="346"/>
                  </a:lnTo>
                  <a:cubicBezTo>
                    <a:pt x="6339" y="346"/>
                    <a:pt x="6415" y="270"/>
                    <a:pt x="6415" y="177"/>
                  </a:cubicBezTo>
                  <a:lnTo>
                    <a:pt x="6415" y="174"/>
                  </a:lnTo>
                  <a:cubicBezTo>
                    <a:pt x="6415" y="78"/>
                    <a:pt x="6338" y="1"/>
                    <a:pt x="6242" y="1"/>
                  </a:cubicBezTo>
                  <a:close/>
                  <a:moveTo>
                    <a:pt x="4698" y="1"/>
                  </a:moveTo>
                  <a:cubicBezTo>
                    <a:pt x="4603" y="1"/>
                    <a:pt x="4526" y="78"/>
                    <a:pt x="4526" y="174"/>
                  </a:cubicBezTo>
                  <a:cubicBezTo>
                    <a:pt x="4526" y="269"/>
                    <a:pt x="4603" y="346"/>
                    <a:pt x="4698" y="346"/>
                  </a:cubicBezTo>
                  <a:cubicBezTo>
                    <a:pt x="4699" y="346"/>
                    <a:pt x="4700" y="346"/>
                    <a:pt x="4701" y="346"/>
                  </a:cubicBezTo>
                  <a:cubicBezTo>
                    <a:pt x="4794" y="346"/>
                    <a:pt x="4870" y="271"/>
                    <a:pt x="4871" y="178"/>
                  </a:cubicBezTo>
                  <a:lnTo>
                    <a:pt x="4871" y="174"/>
                  </a:lnTo>
                  <a:cubicBezTo>
                    <a:pt x="4871" y="78"/>
                    <a:pt x="4794" y="1"/>
                    <a:pt x="4698" y="1"/>
                  </a:cubicBezTo>
                  <a:close/>
                  <a:moveTo>
                    <a:pt x="5729" y="1"/>
                  </a:moveTo>
                  <a:cubicBezTo>
                    <a:pt x="5634" y="1"/>
                    <a:pt x="5556" y="78"/>
                    <a:pt x="5556" y="174"/>
                  </a:cubicBezTo>
                  <a:cubicBezTo>
                    <a:pt x="5556" y="269"/>
                    <a:pt x="5634" y="346"/>
                    <a:pt x="5729" y="346"/>
                  </a:cubicBezTo>
                  <a:cubicBezTo>
                    <a:pt x="5730" y="346"/>
                    <a:pt x="5731" y="346"/>
                    <a:pt x="5732" y="346"/>
                  </a:cubicBezTo>
                  <a:cubicBezTo>
                    <a:pt x="5824" y="346"/>
                    <a:pt x="5900" y="271"/>
                    <a:pt x="5902" y="178"/>
                  </a:cubicBezTo>
                  <a:lnTo>
                    <a:pt x="5902" y="174"/>
                  </a:lnTo>
                  <a:cubicBezTo>
                    <a:pt x="5902" y="78"/>
                    <a:pt x="5824" y="1"/>
                    <a:pt x="5729" y="1"/>
                  </a:cubicBezTo>
                  <a:close/>
                  <a:moveTo>
                    <a:pt x="148" y="714"/>
                  </a:moveTo>
                  <a:cubicBezTo>
                    <a:pt x="66" y="724"/>
                    <a:pt x="7" y="799"/>
                    <a:pt x="17" y="881"/>
                  </a:cubicBezTo>
                  <a:cubicBezTo>
                    <a:pt x="26" y="948"/>
                    <a:pt x="80" y="1003"/>
                    <a:pt x="148" y="1010"/>
                  </a:cubicBezTo>
                  <a:lnTo>
                    <a:pt x="750" y="1010"/>
                  </a:lnTo>
                  <a:cubicBezTo>
                    <a:pt x="832" y="1010"/>
                    <a:pt x="899" y="943"/>
                    <a:pt x="899" y="861"/>
                  </a:cubicBezTo>
                  <a:cubicBezTo>
                    <a:pt x="899" y="780"/>
                    <a:pt x="833" y="714"/>
                    <a:pt x="751" y="714"/>
                  </a:cubicBezTo>
                  <a:close/>
                  <a:moveTo>
                    <a:pt x="1402" y="713"/>
                  </a:moveTo>
                  <a:cubicBezTo>
                    <a:pt x="1328" y="713"/>
                    <a:pt x="1264" y="768"/>
                    <a:pt x="1255" y="844"/>
                  </a:cubicBezTo>
                  <a:cubicBezTo>
                    <a:pt x="1246" y="925"/>
                    <a:pt x="1304" y="1000"/>
                    <a:pt x="1386" y="1010"/>
                  </a:cubicBezTo>
                  <a:cubicBezTo>
                    <a:pt x="1392" y="1011"/>
                    <a:pt x="1397" y="1011"/>
                    <a:pt x="1403" y="1011"/>
                  </a:cubicBezTo>
                  <a:cubicBezTo>
                    <a:pt x="1409" y="1011"/>
                    <a:pt x="1415" y="1011"/>
                    <a:pt x="1421" y="1010"/>
                  </a:cubicBezTo>
                  <a:lnTo>
                    <a:pt x="2997" y="1010"/>
                  </a:lnTo>
                  <a:cubicBezTo>
                    <a:pt x="3080" y="1010"/>
                    <a:pt x="3145" y="943"/>
                    <a:pt x="3145" y="860"/>
                  </a:cubicBezTo>
                  <a:lnTo>
                    <a:pt x="3147" y="860"/>
                  </a:lnTo>
                  <a:cubicBezTo>
                    <a:pt x="3147" y="780"/>
                    <a:pt x="3080" y="714"/>
                    <a:pt x="3000" y="714"/>
                  </a:cubicBezTo>
                  <a:lnTo>
                    <a:pt x="1421" y="714"/>
                  </a:lnTo>
                  <a:cubicBezTo>
                    <a:pt x="1415" y="713"/>
                    <a:pt x="1409" y="713"/>
                    <a:pt x="1402" y="713"/>
                  </a:cubicBezTo>
                  <a:close/>
                  <a:moveTo>
                    <a:pt x="148" y="1400"/>
                  </a:moveTo>
                  <a:cubicBezTo>
                    <a:pt x="66" y="1411"/>
                    <a:pt x="8" y="1485"/>
                    <a:pt x="17" y="1567"/>
                  </a:cubicBezTo>
                  <a:cubicBezTo>
                    <a:pt x="26" y="1636"/>
                    <a:pt x="80" y="1689"/>
                    <a:pt x="148" y="1697"/>
                  </a:cubicBezTo>
                  <a:lnTo>
                    <a:pt x="750" y="1697"/>
                  </a:lnTo>
                  <a:cubicBezTo>
                    <a:pt x="751" y="1697"/>
                    <a:pt x="752" y="1697"/>
                    <a:pt x="753" y="1697"/>
                  </a:cubicBezTo>
                  <a:cubicBezTo>
                    <a:pt x="832" y="1697"/>
                    <a:pt x="897" y="1633"/>
                    <a:pt x="899" y="1552"/>
                  </a:cubicBezTo>
                  <a:lnTo>
                    <a:pt x="899" y="1551"/>
                  </a:lnTo>
                  <a:cubicBezTo>
                    <a:pt x="899" y="1467"/>
                    <a:pt x="832" y="1400"/>
                    <a:pt x="750" y="1400"/>
                  </a:cubicBezTo>
                  <a:close/>
                  <a:moveTo>
                    <a:pt x="1402" y="1399"/>
                  </a:moveTo>
                  <a:cubicBezTo>
                    <a:pt x="1328" y="1399"/>
                    <a:pt x="1264" y="1455"/>
                    <a:pt x="1255" y="1530"/>
                  </a:cubicBezTo>
                  <a:cubicBezTo>
                    <a:pt x="1246" y="1612"/>
                    <a:pt x="1304" y="1686"/>
                    <a:pt x="1386" y="1697"/>
                  </a:cubicBezTo>
                  <a:cubicBezTo>
                    <a:pt x="1392" y="1698"/>
                    <a:pt x="1397" y="1698"/>
                    <a:pt x="1403" y="1698"/>
                  </a:cubicBezTo>
                  <a:cubicBezTo>
                    <a:pt x="1409" y="1698"/>
                    <a:pt x="1415" y="1698"/>
                    <a:pt x="1421" y="1697"/>
                  </a:cubicBezTo>
                  <a:lnTo>
                    <a:pt x="2997" y="1697"/>
                  </a:lnTo>
                  <a:cubicBezTo>
                    <a:pt x="2998" y="1697"/>
                    <a:pt x="2998" y="1697"/>
                    <a:pt x="2999" y="1697"/>
                  </a:cubicBezTo>
                  <a:cubicBezTo>
                    <a:pt x="3080" y="1697"/>
                    <a:pt x="3146" y="1632"/>
                    <a:pt x="3147" y="1552"/>
                  </a:cubicBezTo>
                  <a:lnTo>
                    <a:pt x="3147" y="1549"/>
                  </a:lnTo>
                  <a:cubicBezTo>
                    <a:pt x="3147" y="1467"/>
                    <a:pt x="3080" y="1400"/>
                    <a:pt x="2997" y="1400"/>
                  </a:cubicBezTo>
                  <a:lnTo>
                    <a:pt x="1421" y="1400"/>
                  </a:lnTo>
                  <a:cubicBezTo>
                    <a:pt x="1415" y="1400"/>
                    <a:pt x="1409" y="1399"/>
                    <a:pt x="1402" y="1399"/>
                  </a:cubicBezTo>
                  <a:close/>
                  <a:moveTo>
                    <a:pt x="3668" y="1375"/>
                  </a:moveTo>
                  <a:cubicBezTo>
                    <a:pt x="3573" y="1375"/>
                    <a:pt x="3497" y="1451"/>
                    <a:pt x="3495" y="1545"/>
                  </a:cubicBezTo>
                  <a:cubicBezTo>
                    <a:pt x="3494" y="1640"/>
                    <a:pt x="3571" y="1719"/>
                    <a:pt x="3667" y="1721"/>
                  </a:cubicBezTo>
                  <a:lnTo>
                    <a:pt x="3668" y="1721"/>
                  </a:lnTo>
                  <a:cubicBezTo>
                    <a:pt x="3763" y="1721"/>
                    <a:pt x="3839" y="1645"/>
                    <a:pt x="3841" y="1549"/>
                  </a:cubicBezTo>
                  <a:cubicBezTo>
                    <a:pt x="3842" y="1454"/>
                    <a:pt x="3766" y="1375"/>
                    <a:pt x="3671" y="1375"/>
                  </a:cubicBezTo>
                  <a:cubicBezTo>
                    <a:pt x="3670" y="1375"/>
                    <a:pt x="3669" y="1375"/>
                    <a:pt x="3668" y="1375"/>
                  </a:cubicBezTo>
                  <a:close/>
                  <a:moveTo>
                    <a:pt x="4182" y="1375"/>
                  </a:moveTo>
                  <a:cubicBezTo>
                    <a:pt x="4088" y="1375"/>
                    <a:pt x="4011" y="1451"/>
                    <a:pt x="4009" y="1545"/>
                  </a:cubicBezTo>
                  <a:cubicBezTo>
                    <a:pt x="4009" y="1640"/>
                    <a:pt x="4085" y="1719"/>
                    <a:pt x="4180" y="1721"/>
                  </a:cubicBezTo>
                  <a:lnTo>
                    <a:pt x="4185" y="1721"/>
                  </a:lnTo>
                  <a:cubicBezTo>
                    <a:pt x="4279" y="1721"/>
                    <a:pt x="4355" y="1643"/>
                    <a:pt x="4355" y="1549"/>
                  </a:cubicBezTo>
                  <a:cubicBezTo>
                    <a:pt x="4356" y="1454"/>
                    <a:pt x="4280" y="1375"/>
                    <a:pt x="4185" y="1375"/>
                  </a:cubicBezTo>
                  <a:cubicBezTo>
                    <a:pt x="4184" y="1375"/>
                    <a:pt x="4183" y="1375"/>
                    <a:pt x="4182" y="1375"/>
                  </a:cubicBezTo>
                  <a:close/>
                  <a:moveTo>
                    <a:pt x="4697" y="1375"/>
                  </a:moveTo>
                  <a:cubicBezTo>
                    <a:pt x="4603" y="1375"/>
                    <a:pt x="4527" y="1451"/>
                    <a:pt x="4526" y="1545"/>
                  </a:cubicBezTo>
                  <a:cubicBezTo>
                    <a:pt x="4524" y="1640"/>
                    <a:pt x="4600" y="1719"/>
                    <a:pt x="4697" y="1721"/>
                  </a:cubicBezTo>
                  <a:lnTo>
                    <a:pt x="4698" y="1721"/>
                  </a:lnTo>
                  <a:cubicBezTo>
                    <a:pt x="4792" y="1721"/>
                    <a:pt x="4870" y="1645"/>
                    <a:pt x="4871" y="1549"/>
                  </a:cubicBezTo>
                  <a:cubicBezTo>
                    <a:pt x="4873" y="1454"/>
                    <a:pt x="4795" y="1375"/>
                    <a:pt x="4700" y="1375"/>
                  </a:cubicBezTo>
                  <a:cubicBezTo>
                    <a:pt x="4699" y="1375"/>
                    <a:pt x="4698" y="1375"/>
                    <a:pt x="4697" y="1375"/>
                  </a:cubicBezTo>
                  <a:close/>
                  <a:moveTo>
                    <a:pt x="5211" y="1375"/>
                  </a:moveTo>
                  <a:cubicBezTo>
                    <a:pt x="5117" y="1375"/>
                    <a:pt x="5041" y="1451"/>
                    <a:pt x="5039" y="1545"/>
                  </a:cubicBezTo>
                  <a:cubicBezTo>
                    <a:pt x="5038" y="1640"/>
                    <a:pt x="5115" y="1719"/>
                    <a:pt x="5211" y="1721"/>
                  </a:cubicBezTo>
                  <a:lnTo>
                    <a:pt x="5215" y="1721"/>
                  </a:lnTo>
                  <a:cubicBezTo>
                    <a:pt x="5309" y="1721"/>
                    <a:pt x="5385" y="1643"/>
                    <a:pt x="5385" y="1549"/>
                  </a:cubicBezTo>
                  <a:cubicBezTo>
                    <a:pt x="5386" y="1454"/>
                    <a:pt x="5310" y="1375"/>
                    <a:pt x="5214" y="1375"/>
                  </a:cubicBezTo>
                  <a:cubicBezTo>
                    <a:pt x="5213" y="1375"/>
                    <a:pt x="5212" y="1375"/>
                    <a:pt x="5211" y="1375"/>
                  </a:cubicBezTo>
                  <a:close/>
                  <a:moveTo>
                    <a:pt x="5728" y="1375"/>
                  </a:moveTo>
                  <a:cubicBezTo>
                    <a:pt x="5633" y="1375"/>
                    <a:pt x="5556" y="1451"/>
                    <a:pt x="5556" y="1545"/>
                  </a:cubicBezTo>
                  <a:cubicBezTo>
                    <a:pt x="5555" y="1640"/>
                    <a:pt x="5631" y="1719"/>
                    <a:pt x="5726" y="1721"/>
                  </a:cubicBezTo>
                  <a:lnTo>
                    <a:pt x="5729" y="1721"/>
                  </a:lnTo>
                  <a:cubicBezTo>
                    <a:pt x="5823" y="1721"/>
                    <a:pt x="5900" y="1645"/>
                    <a:pt x="5902" y="1549"/>
                  </a:cubicBezTo>
                  <a:cubicBezTo>
                    <a:pt x="5902" y="1454"/>
                    <a:pt x="5826" y="1375"/>
                    <a:pt x="5730" y="1375"/>
                  </a:cubicBezTo>
                  <a:cubicBezTo>
                    <a:pt x="5729" y="1375"/>
                    <a:pt x="5728" y="1375"/>
                    <a:pt x="5728" y="1375"/>
                  </a:cubicBezTo>
                  <a:close/>
                  <a:moveTo>
                    <a:pt x="6241" y="1375"/>
                  </a:moveTo>
                  <a:cubicBezTo>
                    <a:pt x="6147" y="1375"/>
                    <a:pt x="6071" y="1451"/>
                    <a:pt x="6070" y="1545"/>
                  </a:cubicBezTo>
                  <a:cubicBezTo>
                    <a:pt x="6068" y="1640"/>
                    <a:pt x="6144" y="1719"/>
                    <a:pt x="6239" y="1721"/>
                  </a:cubicBezTo>
                  <a:lnTo>
                    <a:pt x="6244" y="1721"/>
                  </a:lnTo>
                  <a:cubicBezTo>
                    <a:pt x="6339" y="1721"/>
                    <a:pt x="6415" y="1643"/>
                    <a:pt x="6415" y="1549"/>
                  </a:cubicBezTo>
                  <a:cubicBezTo>
                    <a:pt x="6417" y="1454"/>
                    <a:pt x="6339" y="1375"/>
                    <a:pt x="6244" y="1375"/>
                  </a:cubicBezTo>
                  <a:cubicBezTo>
                    <a:pt x="6243" y="1375"/>
                    <a:pt x="6242" y="1375"/>
                    <a:pt x="6241" y="1375"/>
                  </a:cubicBezTo>
                  <a:close/>
                  <a:moveTo>
                    <a:pt x="1403" y="2086"/>
                  </a:moveTo>
                  <a:cubicBezTo>
                    <a:pt x="1328" y="2086"/>
                    <a:pt x="1264" y="2142"/>
                    <a:pt x="1255" y="2218"/>
                  </a:cubicBezTo>
                  <a:cubicBezTo>
                    <a:pt x="1246" y="2300"/>
                    <a:pt x="1304" y="2374"/>
                    <a:pt x="1386" y="2383"/>
                  </a:cubicBezTo>
                  <a:cubicBezTo>
                    <a:pt x="1392" y="2384"/>
                    <a:pt x="1397" y="2384"/>
                    <a:pt x="1403" y="2384"/>
                  </a:cubicBezTo>
                  <a:cubicBezTo>
                    <a:pt x="1409" y="2384"/>
                    <a:pt x="1415" y="2384"/>
                    <a:pt x="1421" y="2383"/>
                  </a:cubicBezTo>
                  <a:lnTo>
                    <a:pt x="2997" y="2383"/>
                  </a:lnTo>
                  <a:cubicBezTo>
                    <a:pt x="2998" y="2383"/>
                    <a:pt x="2998" y="2383"/>
                    <a:pt x="2999" y="2383"/>
                  </a:cubicBezTo>
                  <a:cubicBezTo>
                    <a:pt x="3080" y="2383"/>
                    <a:pt x="3146" y="2318"/>
                    <a:pt x="3147" y="2239"/>
                  </a:cubicBezTo>
                  <a:lnTo>
                    <a:pt x="3147" y="2236"/>
                  </a:lnTo>
                  <a:cubicBezTo>
                    <a:pt x="3147" y="2154"/>
                    <a:pt x="3080" y="2087"/>
                    <a:pt x="2997" y="2087"/>
                  </a:cubicBezTo>
                  <a:lnTo>
                    <a:pt x="1421" y="2087"/>
                  </a:lnTo>
                  <a:cubicBezTo>
                    <a:pt x="1415" y="2086"/>
                    <a:pt x="1409" y="2086"/>
                    <a:pt x="1403" y="2086"/>
                  </a:cubicBezTo>
                  <a:close/>
                  <a:moveTo>
                    <a:pt x="148" y="2087"/>
                  </a:moveTo>
                  <a:cubicBezTo>
                    <a:pt x="66" y="2097"/>
                    <a:pt x="8" y="2172"/>
                    <a:pt x="17" y="2254"/>
                  </a:cubicBezTo>
                  <a:cubicBezTo>
                    <a:pt x="26" y="2322"/>
                    <a:pt x="80" y="2376"/>
                    <a:pt x="148" y="2385"/>
                  </a:cubicBezTo>
                  <a:lnTo>
                    <a:pt x="750" y="2385"/>
                  </a:lnTo>
                  <a:cubicBezTo>
                    <a:pt x="830" y="2385"/>
                    <a:pt x="897" y="2321"/>
                    <a:pt x="899" y="2239"/>
                  </a:cubicBezTo>
                  <a:lnTo>
                    <a:pt x="899" y="2237"/>
                  </a:lnTo>
                  <a:cubicBezTo>
                    <a:pt x="899" y="2154"/>
                    <a:pt x="832" y="2087"/>
                    <a:pt x="750" y="2087"/>
                  </a:cubicBezTo>
                  <a:close/>
                  <a:moveTo>
                    <a:pt x="1405" y="2772"/>
                  </a:moveTo>
                  <a:cubicBezTo>
                    <a:pt x="1330" y="2772"/>
                    <a:pt x="1264" y="2828"/>
                    <a:pt x="1255" y="2904"/>
                  </a:cubicBezTo>
                  <a:cubicBezTo>
                    <a:pt x="1246" y="2986"/>
                    <a:pt x="1304" y="3061"/>
                    <a:pt x="1386" y="3070"/>
                  </a:cubicBezTo>
                  <a:cubicBezTo>
                    <a:pt x="1392" y="3070"/>
                    <a:pt x="1397" y="3071"/>
                    <a:pt x="1403" y="3071"/>
                  </a:cubicBezTo>
                  <a:cubicBezTo>
                    <a:pt x="1409" y="3071"/>
                    <a:pt x="1415" y="3070"/>
                    <a:pt x="1421" y="3070"/>
                  </a:cubicBezTo>
                  <a:lnTo>
                    <a:pt x="2997" y="3070"/>
                  </a:lnTo>
                  <a:cubicBezTo>
                    <a:pt x="2998" y="3070"/>
                    <a:pt x="2998" y="3070"/>
                    <a:pt x="2999" y="3070"/>
                  </a:cubicBezTo>
                  <a:cubicBezTo>
                    <a:pt x="3080" y="3070"/>
                    <a:pt x="3146" y="3006"/>
                    <a:pt x="3147" y="2925"/>
                  </a:cubicBezTo>
                  <a:lnTo>
                    <a:pt x="3147" y="2924"/>
                  </a:lnTo>
                  <a:cubicBezTo>
                    <a:pt x="3147" y="2840"/>
                    <a:pt x="3080" y="2773"/>
                    <a:pt x="2997" y="2773"/>
                  </a:cubicBezTo>
                  <a:lnTo>
                    <a:pt x="1421" y="2773"/>
                  </a:lnTo>
                  <a:cubicBezTo>
                    <a:pt x="1416" y="2773"/>
                    <a:pt x="1410" y="2772"/>
                    <a:pt x="1405" y="2772"/>
                  </a:cubicBezTo>
                  <a:close/>
                  <a:moveTo>
                    <a:pt x="148" y="2775"/>
                  </a:moveTo>
                  <a:cubicBezTo>
                    <a:pt x="66" y="2784"/>
                    <a:pt x="8" y="2858"/>
                    <a:pt x="17" y="2940"/>
                  </a:cubicBezTo>
                  <a:cubicBezTo>
                    <a:pt x="26" y="3009"/>
                    <a:pt x="80" y="3062"/>
                    <a:pt x="148" y="3071"/>
                  </a:cubicBezTo>
                  <a:lnTo>
                    <a:pt x="750" y="3071"/>
                  </a:lnTo>
                  <a:cubicBezTo>
                    <a:pt x="830" y="3071"/>
                    <a:pt x="897" y="3007"/>
                    <a:pt x="899" y="2925"/>
                  </a:cubicBezTo>
                  <a:lnTo>
                    <a:pt x="899" y="2924"/>
                  </a:lnTo>
                  <a:cubicBezTo>
                    <a:pt x="899" y="2840"/>
                    <a:pt x="832" y="2775"/>
                    <a:pt x="750" y="2775"/>
                  </a:cubicBezTo>
                  <a:close/>
                  <a:moveTo>
                    <a:pt x="5427" y="3349"/>
                  </a:moveTo>
                  <a:cubicBezTo>
                    <a:pt x="5333" y="3349"/>
                    <a:pt x="5255" y="3425"/>
                    <a:pt x="5255" y="3521"/>
                  </a:cubicBezTo>
                  <a:cubicBezTo>
                    <a:pt x="5254" y="3616"/>
                    <a:pt x="5330" y="3693"/>
                    <a:pt x="5425" y="3695"/>
                  </a:cubicBezTo>
                  <a:lnTo>
                    <a:pt x="5428" y="3695"/>
                  </a:lnTo>
                  <a:cubicBezTo>
                    <a:pt x="5522" y="3695"/>
                    <a:pt x="5599" y="3619"/>
                    <a:pt x="5601" y="3524"/>
                  </a:cubicBezTo>
                  <a:cubicBezTo>
                    <a:pt x="5601" y="3428"/>
                    <a:pt x="5525" y="3351"/>
                    <a:pt x="5430" y="3349"/>
                  </a:cubicBezTo>
                  <a:cubicBezTo>
                    <a:pt x="5429" y="3349"/>
                    <a:pt x="5428" y="3349"/>
                    <a:pt x="5427" y="3349"/>
                  </a:cubicBezTo>
                  <a:close/>
                  <a:moveTo>
                    <a:pt x="5940" y="3349"/>
                  </a:moveTo>
                  <a:cubicBezTo>
                    <a:pt x="5846" y="3349"/>
                    <a:pt x="5770" y="3425"/>
                    <a:pt x="5769" y="3521"/>
                  </a:cubicBezTo>
                  <a:cubicBezTo>
                    <a:pt x="5768" y="3616"/>
                    <a:pt x="5843" y="3693"/>
                    <a:pt x="5939" y="3695"/>
                  </a:cubicBezTo>
                  <a:lnTo>
                    <a:pt x="5943" y="3695"/>
                  </a:lnTo>
                  <a:cubicBezTo>
                    <a:pt x="6038" y="3695"/>
                    <a:pt x="6114" y="3619"/>
                    <a:pt x="6114" y="3524"/>
                  </a:cubicBezTo>
                  <a:cubicBezTo>
                    <a:pt x="6116" y="3428"/>
                    <a:pt x="6038" y="3351"/>
                    <a:pt x="5943" y="3349"/>
                  </a:cubicBezTo>
                  <a:cubicBezTo>
                    <a:pt x="5942" y="3349"/>
                    <a:pt x="5941" y="3349"/>
                    <a:pt x="5940" y="3349"/>
                  </a:cubicBezTo>
                  <a:close/>
                  <a:moveTo>
                    <a:pt x="6457" y="3349"/>
                  </a:moveTo>
                  <a:cubicBezTo>
                    <a:pt x="6363" y="3349"/>
                    <a:pt x="6286" y="3425"/>
                    <a:pt x="6284" y="3521"/>
                  </a:cubicBezTo>
                  <a:cubicBezTo>
                    <a:pt x="6284" y="3616"/>
                    <a:pt x="6360" y="3693"/>
                    <a:pt x="6455" y="3695"/>
                  </a:cubicBezTo>
                  <a:lnTo>
                    <a:pt x="6457" y="3695"/>
                  </a:lnTo>
                  <a:cubicBezTo>
                    <a:pt x="6552" y="3695"/>
                    <a:pt x="6630" y="3619"/>
                    <a:pt x="6630" y="3524"/>
                  </a:cubicBezTo>
                  <a:cubicBezTo>
                    <a:pt x="6631" y="3428"/>
                    <a:pt x="6555" y="3351"/>
                    <a:pt x="6460" y="3349"/>
                  </a:cubicBezTo>
                  <a:cubicBezTo>
                    <a:pt x="6459" y="3349"/>
                    <a:pt x="6458" y="3349"/>
                    <a:pt x="6457" y="3349"/>
                  </a:cubicBezTo>
                  <a:close/>
                  <a:moveTo>
                    <a:pt x="6972" y="3349"/>
                  </a:moveTo>
                  <a:cubicBezTo>
                    <a:pt x="6878" y="3349"/>
                    <a:pt x="6802" y="3425"/>
                    <a:pt x="6801" y="3521"/>
                  </a:cubicBezTo>
                  <a:cubicBezTo>
                    <a:pt x="6799" y="3616"/>
                    <a:pt x="6877" y="3693"/>
                    <a:pt x="6972" y="3695"/>
                  </a:cubicBezTo>
                  <a:lnTo>
                    <a:pt x="6974" y="3695"/>
                  </a:lnTo>
                  <a:cubicBezTo>
                    <a:pt x="7069" y="3695"/>
                    <a:pt x="7145" y="3619"/>
                    <a:pt x="7146" y="3524"/>
                  </a:cubicBezTo>
                  <a:cubicBezTo>
                    <a:pt x="7148" y="3428"/>
                    <a:pt x="7072" y="3351"/>
                    <a:pt x="6975" y="3349"/>
                  </a:cubicBezTo>
                  <a:cubicBezTo>
                    <a:pt x="6974" y="3349"/>
                    <a:pt x="6973" y="3349"/>
                    <a:pt x="6972" y="3349"/>
                  </a:cubicBezTo>
                  <a:close/>
                  <a:moveTo>
                    <a:pt x="7487" y="3349"/>
                  </a:moveTo>
                  <a:cubicBezTo>
                    <a:pt x="7392" y="3349"/>
                    <a:pt x="7316" y="3425"/>
                    <a:pt x="7315" y="3521"/>
                  </a:cubicBezTo>
                  <a:cubicBezTo>
                    <a:pt x="7313" y="3616"/>
                    <a:pt x="7390" y="3693"/>
                    <a:pt x="7486" y="3695"/>
                  </a:cubicBezTo>
                  <a:lnTo>
                    <a:pt x="7490" y="3695"/>
                  </a:lnTo>
                  <a:cubicBezTo>
                    <a:pt x="7584" y="3695"/>
                    <a:pt x="7660" y="3619"/>
                    <a:pt x="7660" y="3524"/>
                  </a:cubicBezTo>
                  <a:cubicBezTo>
                    <a:pt x="7661" y="3428"/>
                    <a:pt x="7585" y="3351"/>
                    <a:pt x="7490" y="3349"/>
                  </a:cubicBezTo>
                  <a:cubicBezTo>
                    <a:pt x="7489" y="3349"/>
                    <a:pt x="7488" y="3349"/>
                    <a:pt x="7487" y="3349"/>
                  </a:cubicBezTo>
                  <a:close/>
                  <a:moveTo>
                    <a:pt x="8003" y="3349"/>
                  </a:moveTo>
                  <a:cubicBezTo>
                    <a:pt x="7909" y="3349"/>
                    <a:pt x="7833" y="3425"/>
                    <a:pt x="7831" y="3521"/>
                  </a:cubicBezTo>
                  <a:cubicBezTo>
                    <a:pt x="7830" y="3616"/>
                    <a:pt x="7906" y="3693"/>
                    <a:pt x="8001" y="3695"/>
                  </a:cubicBezTo>
                  <a:lnTo>
                    <a:pt x="8004" y="3695"/>
                  </a:lnTo>
                  <a:cubicBezTo>
                    <a:pt x="8098" y="3695"/>
                    <a:pt x="8175" y="3619"/>
                    <a:pt x="8177" y="3524"/>
                  </a:cubicBezTo>
                  <a:cubicBezTo>
                    <a:pt x="8178" y="3428"/>
                    <a:pt x="8101" y="3351"/>
                    <a:pt x="8005" y="3349"/>
                  </a:cubicBezTo>
                  <a:cubicBezTo>
                    <a:pt x="8004" y="3349"/>
                    <a:pt x="8004" y="3349"/>
                    <a:pt x="8003" y="3349"/>
                  </a:cubicBezTo>
                  <a:close/>
                  <a:moveTo>
                    <a:pt x="148" y="3461"/>
                  </a:moveTo>
                  <a:cubicBezTo>
                    <a:pt x="66" y="3470"/>
                    <a:pt x="8" y="3545"/>
                    <a:pt x="17" y="3626"/>
                  </a:cubicBezTo>
                  <a:cubicBezTo>
                    <a:pt x="26" y="3695"/>
                    <a:pt x="80" y="3749"/>
                    <a:pt x="148" y="3757"/>
                  </a:cubicBezTo>
                  <a:lnTo>
                    <a:pt x="750" y="3757"/>
                  </a:lnTo>
                  <a:cubicBezTo>
                    <a:pt x="830" y="3757"/>
                    <a:pt x="897" y="3693"/>
                    <a:pt x="899" y="3612"/>
                  </a:cubicBezTo>
                  <a:lnTo>
                    <a:pt x="899" y="3610"/>
                  </a:lnTo>
                  <a:cubicBezTo>
                    <a:pt x="899" y="3528"/>
                    <a:pt x="832" y="3461"/>
                    <a:pt x="750" y="3461"/>
                  </a:cubicBezTo>
                  <a:close/>
                  <a:moveTo>
                    <a:pt x="3308" y="3461"/>
                  </a:moveTo>
                  <a:cubicBezTo>
                    <a:pt x="3226" y="3470"/>
                    <a:pt x="3168" y="3545"/>
                    <a:pt x="3178" y="3626"/>
                  </a:cubicBezTo>
                  <a:cubicBezTo>
                    <a:pt x="3186" y="3695"/>
                    <a:pt x="3241" y="3749"/>
                    <a:pt x="3308" y="3757"/>
                  </a:cubicBezTo>
                  <a:lnTo>
                    <a:pt x="4886" y="3757"/>
                  </a:lnTo>
                  <a:cubicBezTo>
                    <a:pt x="4968" y="3757"/>
                    <a:pt x="5033" y="3690"/>
                    <a:pt x="5033" y="3610"/>
                  </a:cubicBezTo>
                  <a:lnTo>
                    <a:pt x="5036" y="3610"/>
                  </a:lnTo>
                  <a:cubicBezTo>
                    <a:pt x="5036" y="3527"/>
                    <a:pt x="4969" y="3461"/>
                    <a:pt x="4886" y="3461"/>
                  </a:cubicBezTo>
                  <a:close/>
                  <a:moveTo>
                    <a:pt x="3308" y="4148"/>
                  </a:moveTo>
                  <a:cubicBezTo>
                    <a:pt x="3226" y="4156"/>
                    <a:pt x="3168" y="4231"/>
                    <a:pt x="3178" y="4313"/>
                  </a:cubicBezTo>
                  <a:cubicBezTo>
                    <a:pt x="3186" y="4381"/>
                    <a:pt x="3241" y="4435"/>
                    <a:pt x="3308" y="4444"/>
                  </a:cubicBezTo>
                  <a:lnTo>
                    <a:pt x="4886" y="4444"/>
                  </a:lnTo>
                  <a:cubicBezTo>
                    <a:pt x="4968" y="4444"/>
                    <a:pt x="5033" y="4378"/>
                    <a:pt x="5033" y="4296"/>
                  </a:cubicBezTo>
                  <a:lnTo>
                    <a:pt x="5036" y="4296"/>
                  </a:lnTo>
                  <a:cubicBezTo>
                    <a:pt x="5036" y="4215"/>
                    <a:pt x="4969" y="4148"/>
                    <a:pt x="4886" y="4148"/>
                  </a:cubicBezTo>
                  <a:close/>
                  <a:moveTo>
                    <a:pt x="148" y="4148"/>
                  </a:moveTo>
                  <a:cubicBezTo>
                    <a:pt x="66" y="4156"/>
                    <a:pt x="8" y="4231"/>
                    <a:pt x="17" y="4313"/>
                  </a:cubicBezTo>
                  <a:cubicBezTo>
                    <a:pt x="26" y="4381"/>
                    <a:pt x="80" y="4435"/>
                    <a:pt x="148" y="4444"/>
                  </a:cubicBezTo>
                  <a:lnTo>
                    <a:pt x="750" y="4444"/>
                  </a:lnTo>
                  <a:cubicBezTo>
                    <a:pt x="751" y="4444"/>
                    <a:pt x="752" y="4444"/>
                    <a:pt x="752" y="4444"/>
                  </a:cubicBezTo>
                  <a:cubicBezTo>
                    <a:pt x="832" y="4444"/>
                    <a:pt x="897" y="4379"/>
                    <a:pt x="899" y="4298"/>
                  </a:cubicBezTo>
                  <a:lnTo>
                    <a:pt x="899" y="4296"/>
                  </a:lnTo>
                  <a:cubicBezTo>
                    <a:pt x="899" y="4215"/>
                    <a:pt x="832" y="4148"/>
                    <a:pt x="750" y="4148"/>
                  </a:cubicBezTo>
                  <a:close/>
                  <a:moveTo>
                    <a:pt x="5427" y="4765"/>
                  </a:moveTo>
                  <a:cubicBezTo>
                    <a:pt x="5333" y="4765"/>
                    <a:pt x="5255" y="4841"/>
                    <a:pt x="5255" y="4937"/>
                  </a:cubicBezTo>
                  <a:cubicBezTo>
                    <a:pt x="5254" y="5032"/>
                    <a:pt x="5330" y="5109"/>
                    <a:pt x="5425" y="5111"/>
                  </a:cubicBezTo>
                  <a:lnTo>
                    <a:pt x="5428" y="5111"/>
                  </a:lnTo>
                  <a:cubicBezTo>
                    <a:pt x="5522" y="5111"/>
                    <a:pt x="5599" y="5035"/>
                    <a:pt x="5601" y="4940"/>
                  </a:cubicBezTo>
                  <a:cubicBezTo>
                    <a:pt x="5601" y="4844"/>
                    <a:pt x="5525" y="4767"/>
                    <a:pt x="5430" y="4765"/>
                  </a:cubicBezTo>
                  <a:cubicBezTo>
                    <a:pt x="5429" y="4765"/>
                    <a:pt x="5428" y="4765"/>
                    <a:pt x="5427" y="4765"/>
                  </a:cubicBezTo>
                  <a:close/>
                  <a:moveTo>
                    <a:pt x="5940" y="4765"/>
                  </a:moveTo>
                  <a:cubicBezTo>
                    <a:pt x="5846" y="4765"/>
                    <a:pt x="5770" y="4841"/>
                    <a:pt x="5769" y="4937"/>
                  </a:cubicBezTo>
                  <a:cubicBezTo>
                    <a:pt x="5768" y="5032"/>
                    <a:pt x="5843" y="5109"/>
                    <a:pt x="5939" y="5111"/>
                  </a:cubicBezTo>
                  <a:lnTo>
                    <a:pt x="5943" y="5111"/>
                  </a:lnTo>
                  <a:cubicBezTo>
                    <a:pt x="6038" y="5111"/>
                    <a:pt x="6114" y="5035"/>
                    <a:pt x="6114" y="4940"/>
                  </a:cubicBezTo>
                  <a:cubicBezTo>
                    <a:pt x="6116" y="4844"/>
                    <a:pt x="6038" y="4767"/>
                    <a:pt x="5943" y="4765"/>
                  </a:cubicBezTo>
                  <a:cubicBezTo>
                    <a:pt x="5942" y="4765"/>
                    <a:pt x="5941" y="4765"/>
                    <a:pt x="5940" y="4765"/>
                  </a:cubicBezTo>
                  <a:close/>
                  <a:moveTo>
                    <a:pt x="6457" y="4765"/>
                  </a:moveTo>
                  <a:cubicBezTo>
                    <a:pt x="6363" y="4765"/>
                    <a:pt x="6286" y="4841"/>
                    <a:pt x="6284" y="4937"/>
                  </a:cubicBezTo>
                  <a:cubicBezTo>
                    <a:pt x="6284" y="5032"/>
                    <a:pt x="6360" y="5109"/>
                    <a:pt x="6455" y="5111"/>
                  </a:cubicBezTo>
                  <a:lnTo>
                    <a:pt x="6457" y="5111"/>
                  </a:lnTo>
                  <a:cubicBezTo>
                    <a:pt x="6552" y="5111"/>
                    <a:pt x="6630" y="5035"/>
                    <a:pt x="6630" y="4940"/>
                  </a:cubicBezTo>
                  <a:cubicBezTo>
                    <a:pt x="6631" y="4844"/>
                    <a:pt x="6555" y="4767"/>
                    <a:pt x="6460" y="4765"/>
                  </a:cubicBezTo>
                  <a:cubicBezTo>
                    <a:pt x="6459" y="4765"/>
                    <a:pt x="6458" y="4765"/>
                    <a:pt x="6457" y="4765"/>
                  </a:cubicBezTo>
                  <a:close/>
                  <a:moveTo>
                    <a:pt x="6972" y="4765"/>
                  </a:moveTo>
                  <a:cubicBezTo>
                    <a:pt x="6878" y="4765"/>
                    <a:pt x="6802" y="4841"/>
                    <a:pt x="6801" y="4937"/>
                  </a:cubicBezTo>
                  <a:cubicBezTo>
                    <a:pt x="6799" y="5032"/>
                    <a:pt x="6877" y="5109"/>
                    <a:pt x="6972" y="5111"/>
                  </a:cubicBezTo>
                  <a:lnTo>
                    <a:pt x="6974" y="5111"/>
                  </a:lnTo>
                  <a:cubicBezTo>
                    <a:pt x="7069" y="5111"/>
                    <a:pt x="7145" y="5035"/>
                    <a:pt x="7146" y="4940"/>
                  </a:cubicBezTo>
                  <a:cubicBezTo>
                    <a:pt x="7148" y="4844"/>
                    <a:pt x="7072" y="4767"/>
                    <a:pt x="6975" y="4765"/>
                  </a:cubicBezTo>
                  <a:cubicBezTo>
                    <a:pt x="6974" y="4765"/>
                    <a:pt x="6973" y="4765"/>
                    <a:pt x="6972" y="4765"/>
                  </a:cubicBezTo>
                  <a:close/>
                  <a:moveTo>
                    <a:pt x="7487" y="4765"/>
                  </a:moveTo>
                  <a:cubicBezTo>
                    <a:pt x="7392" y="4765"/>
                    <a:pt x="7316" y="4841"/>
                    <a:pt x="7315" y="4937"/>
                  </a:cubicBezTo>
                  <a:cubicBezTo>
                    <a:pt x="7313" y="5032"/>
                    <a:pt x="7390" y="5109"/>
                    <a:pt x="7486" y="5111"/>
                  </a:cubicBezTo>
                  <a:lnTo>
                    <a:pt x="7490" y="5111"/>
                  </a:lnTo>
                  <a:cubicBezTo>
                    <a:pt x="7584" y="5111"/>
                    <a:pt x="7660" y="5035"/>
                    <a:pt x="7660" y="4940"/>
                  </a:cubicBezTo>
                  <a:cubicBezTo>
                    <a:pt x="7661" y="4844"/>
                    <a:pt x="7585" y="4767"/>
                    <a:pt x="7490" y="4765"/>
                  </a:cubicBezTo>
                  <a:cubicBezTo>
                    <a:pt x="7489" y="4765"/>
                    <a:pt x="7488" y="4765"/>
                    <a:pt x="7487" y="4765"/>
                  </a:cubicBezTo>
                  <a:close/>
                  <a:moveTo>
                    <a:pt x="8003" y="4765"/>
                  </a:moveTo>
                  <a:cubicBezTo>
                    <a:pt x="7909" y="4765"/>
                    <a:pt x="7833" y="4841"/>
                    <a:pt x="7831" y="4937"/>
                  </a:cubicBezTo>
                  <a:cubicBezTo>
                    <a:pt x="7830" y="5032"/>
                    <a:pt x="7906" y="5109"/>
                    <a:pt x="8001" y="5111"/>
                  </a:cubicBezTo>
                  <a:lnTo>
                    <a:pt x="8004" y="5111"/>
                  </a:lnTo>
                  <a:cubicBezTo>
                    <a:pt x="8098" y="5111"/>
                    <a:pt x="8175" y="5035"/>
                    <a:pt x="8177" y="4940"/>
                  </a:cubicBezTo>
                  <a:cubicBezTo>
                    <a:pt x="8178" y="4844"/>
                    <a:pt x="8101" y="4767"/>
                    <a:pt x="8005" y="4765"/>
                  </a:cubicBezTo>
                  <a:cubicBezTo>
                    <a:pt x="8004" y="4765"/>
                    <a:pt x="8004" y="4765"/>
                    <a:pt x="8003" y="4765"/>
                  </a:cubicBezTo>
                  <a:close/>
                  <a:moveTo>
                    <a:pt x="3308" y="4834"/>
                  </a:moveTo>
                  <a:cubicBezTo>
                    <a:pt x="3227" y="4835"/>
                    <a:pt x="3162" y="4901"/>
                    <a:pt x="3162" y="4983"/>
                  </a:cubicBezTo>
                  <a:cubicBezTo>
                    <a:pt x="3162" y="5065"/>
                    <a:pt x="3227" y="5130"/>
                    <a:pt x="3308" y="5130"/>
                  </a:cubicBezTo>
                  <a:lnTo>
                    <a:pt x="4886" y="5130"/>
                  </a:lnTo>
                  <a:cubicBezTo>
                    <a:pt x="4968" y="5130"/>
                    <a:pt x="5033" y="5065"/>
                    <a:pt x="5033" y="4983"/>
                  </a:cubicBezTo>
                  <a:lnTo>
                    <a:pt x="5036" y="4983"/>
                  </a:lnTo>
                  <a:cubicBezTo>
                    <a:pt x="5036" y="4901"/>
                    <a:pt x="4969" y="4834"/>
                    <a:pt x="4886" y="4834"/>
                  </a:cubicBezTo>
                  <a:close/>
                  <a:moveTo>
                    <a:pt x="148" y="4834"/>
                  </a:moveTo>
                  <a:cubicBezTo>
                    <a:pt x="66" y="4835"/>
                    <a:pt x="1" y="4901"/>
                    <a:pt x="1" y="4983"/>
                  </a:cubicBezTo>
                  <a:cubicBezTo>
                    <a:pt x="1" y="5065"/>
                    <a:pt x="66" y="5130"/>
                    <a:pt x="148" y="5130"/>
                  </a:cubicBezTo>
                  <a:lnTo>
                    <a:pt x="750" y="5130"/>
                  </a:lnTo>
                  <a:cubicBezTo>
                    <a:pt x="751" y="5130"/>
                    <a:pt x="752" y="5130"/>
                    <a:pt x="752" y="5130"/>
                  </a:cubicBezTo>
                  <a:cubicBezTo>
                    <a:pt x="832" y="5130"/>
                    <a:pt x="897" y="5065"/>
                    <a:pt x="899" y="4986"/>
                  </a:cubicBezTo>
                  <a:lnTo>
                    <a:pt x="899" y="4983"/>
                  </a:lnTo>
                  <a:cubicBezTo>
                    <a:pt x="899" y="4901"/>
                    <a:pt x="832" y="4834"/>
                    <a:pt x="750" y="4834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2;p40">
              <a:extLst>
                <a:ext uri="{FF2B5EF4-FFF2-40B4-BE49-F238E27FC236}">
                  <a16:creationId xmlns:a16="http://schemas.microsoft.com/office/drawing/2014/main" id="{F09C2894-20F4-034D-0F50-29C33E18420A}"/>
                </a:ext>
              </a:extLst>
            </p:cNvPr>
            <p:cNvSpPr/>
            <p:nvPr/>
          </p:nvSpPr>
          <p:spPr>
            <a:xfrm>
              <a:off x="4324075" y="4800475"/>
              <a:ext cx="204475" cy="128300"/>
            </a:xfrm>
            <a:custGeom>
              <a:avLst/>
              <a:gdLst/>
              <a:ahLst/>
              <a:cxnLst/>
              <a:rect l="l" t="t" r="r" b="b"/>
              <a:pathLst>
                <a:path w="8179" h="5132" extrusionOk="0">
                  <a:moveTo>
                    <a:pt x="1405" y="25"/>
                  </a:moveTo>
                  <a:cubicBezTo>
                    <a:pt x="1330" y="25"/>
                    <a:pt x="1264" y="81"/>
                    <a:pt x="1255" y="157"/>
                  </a:cubicBezTo>
                  <a:cubicBezTo>
                    <a:pt x="1246" y="239"/>
                    <a:pt x="1304" y="313"/>
                    <a:pt x="1386" y="322"/>
                  </a:cubicBezTo>
                  <a:cubicBezTo>
                    <a:pt x="1392" y="323"/>
                    <a:pt x="1397" y="323"/>
                    <a:pt x="1403" y="323"/>
                  </a:cubicBezTo>
                  <a:cubicBezTo>
                    <a:pt x="1409" y="323"/>
                    <a:pt x="1415" y="323"/>
                    <a:pt x="1421" y="322"/>
                  </a:cubicBezTo>
                  <a:lnTo>
                    <a:pt x="2997" y="322"/>
                  </a:lnTo>
                  <a:cubicBezTo>
                    <a:pt x="2998" y="322"/>
                    <a:pt x="2998" y="322"/>
                    <a:pt x="2999" y="322"/>
                  </a:cubicBezTo>
                  <a:cubicBezTo>
                    <a:pt x="3080" y="322"/>
                    <a:pt x="3146" y="259"/>
                    <a:pt x="3147" y="178"/>
                  </a:cubicBezTo>
                  <a:lnTo>
                    <a:pt x="3147" y="176"/>
                  </a:lnTo>
                  <a:cubicBezTo>
                    <a:pt x="3147" y="93"/>
                    <a:pt x="3080" y="26"/>
                    <a:pt x="2997" y="26"/>
                  </a:cubicBezTo>
                  <a:lnTo>
                    <a:pt x="1421" y="26"/>
                  </a:lnTo>
                  <a:cubicBezTo>
                    <a:pt x="1416" y="25"/>
                    <a:pt x="1410" y="25"/>
                    <a:pt x="1405" y="25"/>
                  </a:cubicBezTo>
                  <a:close/>
                  <a:moveTo>
                    <a:pt x="769" y="26"/>
                  </a:moveTo>
                  <a:cubicBezTo>
                    <a:pt x="763" y="26"/>
                    <a:pt x="756" y="27"/>
                    <a:pt x="750" y="27"/>
                  </a:cubicBezTo>
                  <a:lnTo>
                    <a:pt x="148" y="27"/>
                  </a:lnTo>
                  <a:cubicBezTo>
                    <a:pt x="80" y="35"/>
                    <a:pt x="26" y="88"/>
                    <a:pt x="17" y="157"/>
                  </a:cubicBezTo>
                  <a:cubicBezTo>
                    <a:pt x="8" y="239"/>
                    <a:pt x="66" y="313"/>
                    <a:pt x="148" y="324"/>
                  </a:cubicBezTo>
                  <a:lnTo>
                    <a:pt x="750" y="324"/>
                  </a:lnTo>
                  <a:cubicBezTo>
                    <a:pt x="756" y="324"/>
                    <a:pt x="762" y="325"/>
                    <a:pt x="768" y="325"/>
                  </a:cubicBezTo>
                  <a:cubicBezTo>
                    <a:pt x="774" y="325"/>
                    <a:pt x="780" y="324"/>
                    <a:pt x="786" y="324"/>
                  </a:cubicBezTo>
                  <a:cubicBezTo>
                    <a:pt x="867" y="313"/>
                    <a:pt x="926" y="239"/>
                    <a:pt x="915" y="157"/>
                  </a:cubicBezTo>
                  <a:cubicBezTo>
                    <a:pt x="907" y="81"/>
                    <a:pt x="843" y="26"/>
                    <a:pt x="769" y="26"/>
                  </a:cubicBezTo>
                  <a:close/>
                  <a:moveTo>
                    <a:pt x="3668" y="1"/>
                  </a:moveTo>
                  <a:cubicBezTo>
                    <a:pt x="3574" y="1"/>
                    <a:pt x="3497" y="76"/>
                    <a:pt x="3495" y="170"/>
                  </a:cubicBezTo>
                  <a:cubicBezTo>
                    <a:pt x="3495" y="267"/>
                    <a:pt x="3571" y="344"/>
                    <a:pt x="3667" y="346"/>
                  </a:cubicBezTo>
                  <a:lnTo>
                    <a:pt x="3668" y="346"/>
                  </a:lnTo>
                  <a:cubicBezTo>
                    <a:pt x="3763" y="346"/>
                    <a:pt x="3841" y="270"/>
                    <a:pt x="3841" y="175"/>
                  </a:cubicBezTo>
                  <a:cubicBezTo>
                    <a:pt x="3842" y="79"/>
                    <a:pt x="3766" y="2"/>
                    <a:pt x="3671" y="1"/>
                  </a:cubicBezTo>
                  <a:cubicBezTo>
                    <a:pt x="3670" y="1"/>
                    <a:pt x="3669" y="1"/>
                    <a:pt x="3668" y="1"/>
                  </a:cubicBezTo>
                  <a:close/>
                  <a:moveTo>
                    <a:pt x="4182" y="1"/>
                  </a:moveTo>
                  <a:cubicBezTo>
                    <a:pt x="4088" y="1"/>
                    <a:pt x="4011" y="76"/>
                    <a:pt x="4011" y="170"/>
                  </a:cubicBezTo>
                  <a:cubicBezTo>
                    <a:pt x="4009" y="267"/>
                    <a:pt x="4085" y="344"/>
                    <a:pt x="4180" y="346"/>
                  </a:cubicBezTo>
                  <a:lnTo>
                    <a:pt x="4185" y="346"/>
                  </a:lnTo>
                  <a:cubicBezTo>
                    <a:pt x="4279" y="346"/>
                    <a:pt x="4356" y="270"/>
                    <a:pt x="4356" y="175"/>
                  </a:cubicBezTo>
                  <a:cubicBezTo>
                    <a:pt x="4356" y="79"/>
                    <a:pt x="4280" y="2"/>
                    <a:pt x="4185" y="1"/>
                  </a:cubicBezTo>
                  <a:cubicBezTo>
                    <a:pt x="4184" y="1"/>
                    <a:pt x="4183" y="1"/>
                    <a:pt x="4182" y="1"/>
                  </a:cubicBezTo>
                  <a:close/>
                  <a:moveTo>
                    <a:pt x="4699" y="1"/>
                  </a:moveTo>
                  <a:cubicBezTo>
                    <a:pt x="4603" y="1"/>
                    <a:pt x="4527" y="76"/>
                    <a:pt x="4526" y="170"/>
                  </a:cubicBezTo>
                  <a:cubicBezTo>
                    <a:pt x="4524" y="267"/>
                    <a:pt x="4602" y="344"/>
                    <a:pt x="4697" y="346"/>
                  </a:cubicBezTo>
                  <a:lnTo>
                    <a:pt x="4698" y="346"/>
                  </a:lnTo>
                  <a:cubicBezTo>
                    <a:pt x="4794" y="346"/>
                    <a:pt x="4870" y="270"/>
                    <a:pt x="4871" y="175"/>
                  </a:cubicBezTo>
                  <a:cubicBezTo>
                    <a:pt x="4873" y="79"/>
                    <a:pt x="4797" y="2"/>
                    <a:pt x="4701" y="1"/>
                  </a:cubicBezTo>
                  <a:cubicBezTo>
                    <a:pt x="4700" y="1"/>
                    <a:pt x="4700" y="1"/>
                    <a:pt x="4699" y="1"/>
                  </a:cubicBezTo>
                  <a:close/>
                  <a:moveTo>
                    <a:pt x="5212" y="1"/>
                  </a:moveTo>
                  <a:cubicBezTo>
                    <a:pt x="5118" y="1"/>
                    <a:pt x="5041" y="76"/>
                    <a:pt x="5039" y="170"/>
                  </a:cubicBezTo>
                  <a:cubicBezTo>
                    <a:pt x="5039" y="267"/>
                    <a:pt x="5115" y="344"/>
                    <a:pt x="5211" y="346"/>
                  </a:cubicBezTo>
                  <a:lnTo>
                    <a:pt x="5215" y="346"/>
                  </a:lnTo>
                  <a:cubicBezTo>
                    <a:pt x="5309" y="346"/>
                    <a:pt x="5385" y="270"/>
                    <a:pt x="5385" y="175"/>
                  </a:cubicBezTo>
                  <a:cubicBezTo>
                    <a:pt x="5386" y="79"/>
                    <a:pt x="5310" y="2"/>
                    <a:pt x="5215" y="1"/>
                  </a:cubicBezTo>
                  <a:cubicBezTo>
                    <a:pt x="5214" y="1"/>
                    <a:pt x="5213" y="1"/>
                    <a:pt x="5212" y="1"/>
                  </a:cubicBezTo>
                  <a:close/>
                  <a:moveTo>
                    <a:pt x="5728" y="1"/>
                  </a:moveTo>
                  <a:cubicBezTo>
                    <a:pt x="5634" y="1"/>
                    <a:pt x="5558" y="76"/>
                    <a:pt x="5556" y="170"/>
                  </a:cubicBezTo>
                  <a:cubicBezTo>
                    <a:pt x="5555" y="267"/>
                    <a:pt x="5631" y="344"/>
                    <a:pt x="5727" y="346"/>
                  </a:cubicBezTo>
                  <a:lnTo>
                    <a:pt x="5729" y="346"/>
                  </a:lnTo>
                  <a:cubicBezTo>
                    <a:pt x="5823" y="346"/>
                    <a:pt x="5900" y="270"/>
                    <a:pt x="5902" y="175"/>
                  </a:cubicBezTo>
                  <a:cubicBezTo>
                    <a:pt x="5903" y="79"/>
                    <a:pt x="5826" y="2"/>
                    <a:pt x="5730" y="1"/>
                  </a:cubicBezTo>
                  <a:cubicBezTo>
                    <a:pt x="5729" y="1"/>
                    <a:pt x="5728" y="1"/>
                    <a:pt x="5728" y="1"/>
                  </a:cubicBezTo>
                  <a:close/>
                  <a:moveTo>
                    <a:pt x="6241" y="1"/>
                  </a:moveTo>
                  <a:cubicBezTo>
                    <a:pt x="6147" y="1"/>
                    <a:pt x="6071" y="76"/>
                    <a:pt x="6070" y="170"/>
                  </a:cubicBezTo>
                  <a:cubicBezTo>
                    <a:pt x="6068" y="267"/>
                    <a:pt x="6144" y="344"/>
                    <a:pt x="6241" y="346"/>
                  </a:cubicBezTo>
                  <a:lnTo>
                    <a:pt x="6244" y="346"/>
                  </a:lnTo>
                  <a:cubicBezTo>
                    <a:pt x="6339" y="346"/>
                    <a:pt x="6415" y="270"/>
                    <a:pt x="6415" y="175"/>
                  </a:cubicBezTo>
                  <a:cubicBezTo>
                    <a:pt x="6417" y="79"/>
                    <a:pt x="6341" y="2"/>
                    <a:pt x="6244" y="1"/>
                  </a:cubicBezTo>
                  <a:cubicBezTo>
                    <a:pt x="6243" y="1"/>
                    <a:pt x="6242" y="1"/>
                    <a:pt x="6241" y="1"/>
                  </a:cubicBezTo>
                  <a:close/>
                  <a:moveTo>
                    <a:pt x="148" y="714"/>
                  </a:moveTo>
                  <a:cubicBezTo>
                    <a:pt x="66" y="724"/>
                    <a:pt x="8" y="797"/>
                    <a:pt x="17" y="879"/>
                  </a:cubicBezTo>
                  <a:cubicBezTo>
                    <a:pt x="26" y="947"/>
                    <a:pt x="80" y="1003"/>
                    <a:pt x="148" y="1010"/>
                  </a:cubicBezTo>
                  <a:lnTo>
                    <a:pt x="750" y="1010"/>
                  </a:lnTo>
                  <a:cubicBezTo>
                    <a:pt x="751" y="1010"/>
                    <a:pt x="752" y="1010"/>
                    <a:pt x="752" y="1010"/>
                  </a:cubicBezTo>
                  <a:cubicBezTo>
                    <a:pt x="832" y="1010"/>
                    <a:pt x="897" y="945"/>
                    <a:pt x="899" y="866"/>
                  </a:cubicBezTo>
                  <a:lnTo>
                    <a:pt x="899" y="863"/>
                  </a:lnTo>
                  <a:cubicBezTo>
                    <a:pt x="899" y="781"/>
                    <a:pt x="832" y="714"/>
                    <a:pt x="750" y="714"/>
                  </a:cubicBezTo>
                  <a:close/>
                  <a:moveTo>
                    <a:pt x="1405" y="711"/>
                  </a:moveTo>
                  <a:cubicBezTo>
                    <a:pt x="1330" y="711"/>
                    <a:pt x="1264" y="767"/>
                    <a:pt x="1255" y="843"/>
                  </a:cubicBezTo>
                  <a:cubicBezTo>
                    <a:pt x="1246" y="925"/>
                    <a:pt x="1304" y="1000"/>
                    <a:pt x="1386" y="1010"/>
                  </a:cubicBezTo>
                  <a:cubicBezTo>
                    <a:pt x="1392" y="1011"/>
                    <a:pt x="1397" y="1011"/>
                    <a:pt x="1403" y="1011"/>
                  </a:cubicBezTo>
                  <a:cubicBezTo>
                    <a:pt x="1409" y="1011"/>
                    <a:pt x="1415" y="1011"/>
                    <a:pt x="1421" y="1010"/>
                  </a:cubicBezTo>
                  <a:lnTo>
                    <a:pt x="2997" y="1010"/>
                  </a:lnTo>
                  <a:cubicBezTo>
                    <a:pt x="3078" y="1010"/>
                    <a:pt x="3145" y="946"/>
                    <a:pt x="3147" y="864"/>
                  </a:cubicBezTo>
                  <a:lnTo>
                    <a:pt x="3147" y="863"/>
                  </a:lnTo>
                  <a:cubicBezTo>
                    <a:pt x="3147" y="779"/>
                    <a:pt x="3080" y="712"/>
                    <a:pt x="2997" y="712"/>
                  </a:cubicBezTo>
                  <a:lnTo>
                    <a:pt x="1421" y="712"/>
                  </a:lnTo>
                  <a:cubicBezTo>
                    <a:pt x="1416" y="712"/>
                    <a:pt x="1410" y="711"/>
                    <a:pt x="1405" y="711"/>
                  </a:cubicBezTo>
                  <a:close/>
                  <a:moveTo>
                    <a:pt x="148" y="1400"/>
                  </a:moveTo>
                  <a:cubicBezTo>
                    <a:pt x="66" y="1411"/>
                    <a:pt x="8" y="1485"/>
                    <a:pt x="17" y="1567"/>
                  </a:cubicBezTo>
                  <a:cubicBezTo>
                    <a:pt x="26" y="1634"/>
                    <a:pt x="80" y="1689"/>
                    <a:pt x="148" y="1696"/>
                  </a:cubicBezTo>
                  <a:lnTo>
                    <a:pt x="750" y="1696"/>
                  </a:lnTo>
                  <a:cubicBezTo>
                    <a:pt x="751" y="1696"/>
                    <a:pt x="752" y="1696"/>
                    <a:pt x="752" y="1696"/>
                  </a:cubicBezTo>
                  <a:cubicBezTo>
                    <a:pt x="832" y="1696"/>
                    <a:pt x="897" y="1632"/>
                    <a:pt x="899" y="1552"/>
                  </a:cubicBezTo>
                  <a:lnTo>
                    <a:pt x="899" y="1549"/>
                  </a:lnTo>
                  <a:cubicBezTo>
                    <a:pt x="899" y="1467"/>
                    <a:pt x="832" y="1400"/>
                    <a:pt x="750" y="1400"/>
                  </a:cubicBezTo>
                  <a:close/>
                  <a:moveTo>
                    <a:pt x="1402" y="1399"/>
                  </a:moveTo>
                  <a:cubicBezTo>
                    <a:pt x="1328" y="1399"/>
                    <a:pt x="1264" y="1454"/>
                    <a:pt x="1255" y="1530"/>
                  </a:cubicBezTo>
                  <a:cubicBezTo>
                    <a:pt x="1246" y="1612"/>
                    <a:pt x="1304" y="1686"/>
                    <a:pt x="1386" y="1696"/>
                  </a:cubicBezTo>
                  <a:cubicBezTo>
                    <a:pt x="1392" y="1697"/>
                    <a:pt x="1397" y="1698"/>
                    <a:pt x="1403" y="1698"/>
                  </a:cubicBezTo>
                  <a:cubicBezTo>
                    <a:pt x="1409" y="1698"/>
                    <a:pt x="1415" y="1697"/>
                    <a:pt x="1421" y="1696"/>
                  </a:cubicBezTo>
                  <a:lnTo>
                    <a:pt x="2997" y="1696"/>
                  </a:lnTo>
                  <a:cubicBezTo>
                    <a:pt x="3078" y="1696"/>
                    <a:pt x="3145" y="1632"/>
                    <a:pt x="3147" y="1551"/>
                  </a:cubicBezTo>
                  <a:lnTo>
                    <a:pt x="3147" y="1549"/>
                  </a:lnTo>
                  <a:cubicBezTo>
                    <a:pt x="3147" y="1466"/>
                    <a:pt x="3080" y="1400"/>
                    <a:pt x="2997" y="1400"/>
                  </a:cubicBezTo>
                  <a:lnTo>
                    <a:pt x="1421" y="1400"/>
                  </a:lnTo>
                  <a:cubicBezTo>
                    <a:pt x="1415" y="1399"/>
                    <a:pt x="1409" y="1399"/>
                    <a:pt x="1402" y="1399"/>
                  </a:cubicBezTo>
                  <a:close/>
                  <a:moveTo>
                    <a:pt x="3668" y="1373"/>
                  </a:moveTo>
                  <a:cubicBezTo>
                    <a:pt x="3573" y="1373"/>
                    <a:pt x="3497" y="1450"/>
                    <a:pt x="3495" y="1545"/>
                  </a:cubicBezTo>
                  <a:cubicBezTo>
                    <a:pt x="3494" y="1640"/>
                    <a:pt x="3571" y="1717"/>
                    <a:pt x="3667" y="1719"/>
                  </a:cubicBezTo>
                  <a:lnTo>
                    <a:pt x="3668" y="1719"/>
                  </a:lnTo>
                  <a:cubicBezTo>
                    <a:pt x="3763" y="1719"/>
                    <a:pt x="3839" y="1643"/>
                    <a:pt x="3841" y="1549"/>
                  </a:cubicBezTo>
                  <a:cubicBezTo>
                    <a:pt x="3842" y="1452"/>
                    <a:pt x="3766" y="1375"/>
                    <a:pt x="3671" y="1373"/>
                  </a:cubicBezTo>
                  <a:cubicBezTo>
                    <a:pt x="3670" y="1373"/>
                    <a:pt x="3669" y="1373"/>
                    <a:pt x="3668" y="1373"/>
                  </a:cubicBezTo>
                  <a:close/>
                  <a:moveTo>
                    <a:pt x="4182" y="1373"/>
                  </a:moveTo>
                  <a:cubicBezTo>
                    <a:pt x="4088" y="1373"/>
                    <a:pt x="4011" y="1450"/>
                    <a:pt x="4009" y="1545"/>
                  </a:cubicBezTo>
                  <a:cubicBezTo>
                    <a:pt x="4009" y="1640"/>
                    <a:pt x="4085" y="1717"/>
                    <a:pt x="4180" y="1719"/>
                  </a:cubicBezTo>
                  <a:lnTo>
                    <a:pt x="4185" y="1719"/>
                  </a:lnTo>
                  <a:cubicBezTo>
                    <a:pt x="4279" y="1719"/>
                    <a:pt x="4355" y="1643"/>
                    <a:pt x="4355" y="1549"/>
                  </a:cubicBezTo>
                  <a:cubicBezTo>
                    <a:pt x="4356" y="1452"/>
                    <a:pt x="4280" y="1375"/>
                    <a:pt x="4185" y="1373"/>
                  </a:cubicBezTo>
                  <a:cubicBezTo>
                    <a:pt x="4184" y="1373"/>
                    <a:pt x="4183" y="1373"/>
                    <a:pt x="4182" y="1373"/>
                  </a:cubicBezTo>
                  <a:close/>
                  <a:moveTo>
                    <a:pt x="4697" y="1373"/>
                  </a:moveTo>
                  <a:cubicBezTo>
                    <a:pt x="4603" y="1373"/>
                    <a:pt x="4527" y="1450"/>
                    <a:pt x="4526" y="1545"/>
                  </a:cubicBezTo>
                  <a:cubicBezTo>
                    <a:pt x="4524" y="1640"/>
                    <a:pt x="4600" y="1717"/>
                    <a:pt x="4697" y="1719"/>
                  </a:cubicBezTo>
                  <a:lnTo>
                    <a:pt x="4698" y="1719"/>
                  </a:lnTo>
                  <a:cubicBezTo>
                    <a:pt x="4792" y="1719"/>
                    <a:pt x="4870" y="1643"/>
                    <a:pt x="4871" y="1549"/>
                  </a:cubicBezTo>
                  <a:cubicBezTo>
                    <a:pt x="4873" y="1452"/>
                    <a:pt x="4795" y="1375"/>
                    <a:pt x="4700" y="1373"/>
                  </a:cubicBezTo>
                  <a:cubicBezTo>
                    <a:pt x="4699" y="1373"/>
                    <a:pt x="4698" y="1373"/>
                    <a:pt x="4697" y="1373"/>
                  </a:cubicBezTo>
                  <a:close/>
                  <a:moveTo>
                    <a:pt x="5211" y="1373"/>
                  </a:moveTo>
                  <a:cubicBezTo>
                    <a:pt x="5117" y="1373"/>
                    <a:pt x="5041" y="1450"/>
                    <a:pt x="5039" y="1545"/>
                  </a:cubicBezTo>
                  <a:cubicBezTo>
                    <a:pt x="5038" y="1640"/>
                    <a:pt x="5115" y="1717"/>
                    <a:pt x="5211" y="1719"/>
                  </a:cubicBezTo>
                  <a:lnTo>
                    <a:pt x="5215" y="1719"/>
                  </a:lnTo>
                  <a:cubicBezTo>
                    <a:pt x="5309" y="1719"/>
                    <a:pt x="5385" y="1643"/>
                    <a:pt x="5385" y="1549"/>
                  </a:cubicBezTo>
                  <a:cubicBezTo>
                    <a:pt x="5386" y="1452"/>
                    <a:pt x="5310" y="1375"/>
                    <a:pt x="5214" y="1373"/>
                  </a:cubicBezTo>
                  <a:cubicBezTo>
                    <a:pt x="5213" y="1373"/>
                    <a:pt x="5212" y="1373"/>
                    <a:pt x="5211" y="1373"/>
                  </a:cubicBezTo>
                  <a:close/>
                  <a:moveTo>
                    <a:pt x="5728" y="1373"/>
                  </a:moveTo>
                  <a:cubicBezTo>
                    <a:pt x="5634" y="1373"/>
                    <a:pt x="5556" y="1450"/>
                    <a:pt x="5556" y="1545"/>
                  </a:cubicBezTo>
                  <a:cubicBezTo>
                    <a:pt x="5555" y="1640"/>
                    <a:pt x="5631" y="1717"/>
                    <a:pt x="5726" y="1719"/>
                  </a:cubicBezTo>
                  <a:lnTo>
                    <a:pt x="5729" y="1719"/>
                  </a:lnTo>
                  <a:cubicBezTo>
                    <a:pt x="5823" y="1719"/>
                    <a:pt x="5900" y="1643"/>
                    <a:pt x="5902" y="1549"/>
                  </a:cubicBezTo>
                  <a:cubicBezTo>
                    <a:pt x="5902" y="1452"/>
                    <a:pt x="5826" y="1375"/>
                    <a:pt x="5730" y="1373"/>
                  </a:cubicBezTo>
                  <a:cubicBezTo>
                    <a:pt x="5729" y="1373"/>
                    <a:pt x="5728" y="1373"/>
                    <a:pt x="5728" y="1373"/>
                  </a:cubicBezTo>
                  <a:close/>
                  <a:moveTo>
                    <a:pt x="6241" y="1373"/>
                  </a:moveTo>
                  <a:cubicBezTo>
                    <a:pt x="6147" y="1373"/>
                    <a:pt x="6071" y="1450"/>
                    <a:pt x="6070" y="1545"/>
                  </a:cubicBezTo>
                  <a:cubicBezTo>
                    <a:pt x="6068" y="1640"/>
                    <a:pt x="6144" y="1717"/>
                    <a:pt x="6239" y="1719"/>
                  </a:cubicBezTo>
                  <a:lnTo>
                    <a:pt x="6244" y="1719"/>
                  </a:lnTo>
                  <a:cubicBezTo>
                    <a:pt x="6339" y="1719"/>
                    <a:pt x="6415" y="1643"/>
                    <a:pt x="6415" y="1549"/>
                  </a:cubicBezTo>
                  <a:cubicBezTo>
                    <a:pt x="6417" y="1452"/>
                    <a:pt x="6339" y="1375"/>
                    <a:pt x="6244" y="1373"/>
                  </a:cubicBezTo>
                  <a:cubicBezTo>
                    <a:pt x="6243" y="1373"/>
                    <a:pt x="6242" y="1373"/>
                    <a:pt x="6241" y="1373"/>
                  </a:cubicBezTo>
                  <a:close/>
                  <a:moveTo>
                    <a:pt x="1421" y="2087"/>
                  </a:moveTo>
                  <a:cubicBezTo>
                    <a:pt x="1338" y="2087"/>
                    <a:pt x="1272" y="2154"/>
                    <a:pt x="1272" y="2235"/>
                  </a:cubicBezTo>
                  <a:cubicBezTo>
                    <a:pt x="1272" y="2317"/>
                    <a:pt x="1338" y="2383"/>
                    <a:pt x="1418" y="2383"/>
                  </a:cubicBezTo>
                  <a:lnTo>
                    <a:pt x="2997" y="2383"/>
                  </a:lnTo>
                  <a:cubicBezTo>
                    <a:pt x="2998" y="2383"/>
                    <a:pt x="2998" y="2383"/>
                    <a:pt x="2999" y="2383"/>
                  </a:cubicBezTo>
                  <a:cubicBezTo>
                    <a:pt x="3080" y="2383"/>
                    <a:pt x="3146" y="2318"/>
                    <a:pt x="3147" y="2237"/>
                  </a:cubicBezTo>
                  <a:lnTo>
                    <a:pt x="3147" y="2235"/>
                  </a:lnTo>
                  <a:cubicBezTo>
                    <a:pt x="3147" y="2154"/>
                    <a:pt x="3080" y="2087"/>
                    <a:pt x="2997" y="2087"/>
                  </a:cubicBezTo>
                  <a:close/>
                  <a:moveTo>
                    <a:pt x="148" y="2087"/>
                  </a:moveTo>
                  <a:cubicBezTo>
                    <a:pt x="66" y="2088"/>
                    <a:pt x="1" y="2155"/>
                    <a:pt x="1" y="2235"/>
                  </a:cubicBezTo>
                  <a:cubicBezTo>
                    <a:pt x="1" y="2317"/>
                    <a:pt x="66" y="2383"/>
                    <a:pt x="148" y="2383"/>
                  </a:cubicBezTo>
                  <a:lnTo>
                    <a:pt x="750" y="2383"/>
                  </a:lnTo>
                  <a:cubicBezTo>
                    <a:pt x="751" y="2383"/>
                    <a:pt x="752" y="2383"/>
                    <a:pt x="753" y="2383"/>
                  </a:cubicBezTo>
                  <a:cubicBezTo>
                    <a:pt x="832" y="2383"/>
                    <a:pt x="897" y="2319"/>
                    <a:pt x="899" y="2238"/>
                  </a:cubicBezTo>
                  <a:lnTo>
                    <a:pt x="899" y="2235"/>
                  </a:lnTo>
                  <a:cubicBezTo>
                    <a:pt x="899" y="2154"/>
                    <a:pt x="832" y="2087"/>
                    <a:pt x="750" y="2087"/>
                  </a:cubicBezTo>
                  <a:close/>
                  <a:moveTo>
                    <a:pt x="1419" y="2774"/>
                  </a:moveTo>
                  <a:cubicBezTo>
                    <a:pt x="1338" y="2774"/>
                    <a:pt x="1272" y="2839"/>
                    <a:pt x="1271" y="2920"/>
                  </a:cubicBezTo>
                  <a:lnTo>
                    <a:pt x="1271" y="2922"/>
                  </a:lnTo>
                  <a:cubicBezTo>
                    <a:pt x="1271" y="3004"/>
                    <a:pt x="1338" y="3071"/>
                    <a:pt x="1421" y="3071"/>
                  </a:cubicBezTo>
                  <a:lnTo>
                    <a:pt x="2997" y="3071"/>
                  </a:lnTo>
                  <a:cubicBezTo>
                    <a:pt x="3080" y="3071"/>
                    <a:pt x="3147" y="3005"/>
                    <a:pt x="3147" y="2922"/>
                  </a:cubicBezTo>
                  <a:cubicBezTo>
                    <a:pt x="3147" y="2921"/>
                    <a:pt x="3147" y="2921"/>
                    <a:pt x="3147" y="2920"/>
                  </a:cubicBezTo>
                  <a:lnTo>
                    <a:pt x="3147" y="2920"/>
                  </a:lnTo>
                  <a:cubicBezTo>
                    <a:pt x="3146" y="2839"/>
                    <a:pt x="3079" y="2774"/>
                    <a:pt x="3000" y="2774"/>
                  </a:cubicBezTo>
                  <a:lnTo>
                    <a:pt x="1421" y="2774"/>
                  </a:lnTo>
                  <a:cubicBezTo>
                    <a:pt x="1420" y="2774"/>
                    <a:pt x="1419" y="2774"/>
                    <a:pt x="1419" y="2774"/>
                  </a:cubicBezTo>
                  <a:close/>
                  <a:moveTo>
                    <a:pt x="148" y="2776"/>
                  </a:moveTo>
                  <a:cubicBezTo>
                    <a:pt x="66" y="2776"/>
                    <a:pt x="1" y="2841"/>
                    <a:pt x="1" y="2923"/>
                  </a:cubicBezTo>
                  <a:cubicBezTo>
                    <a:pt x="1" y="3004"/>
                    <a:pt x="66" y="3071"/>
                    <a:pt x="148" y="3072"/>
                  </a:cubicBezTo>
                  <a:lnTo>
                    <a:pt x="750" y="3072"/>
                  </a:lnTo>
                  <a:cubicBezTo>
                    <a:pt x="832" y="3072"/>
                    <a:pt x="899" y="3005"/>
                    <a:pt x="899" y="2923"/>
                  </a:cubicBezTo>
                  <a:cubicBezTo>
                    <a:pt x="899" y="2841"/>
                    <a:pt x="833" y="2776"/>
                    <a:pt x="751" y="2776"/>
                  </a:cubicBezTo>
                  <a:close/>
                  <a:moveTo>
                    <a:pt x="5430" y="3348"/>
                  </a:moveTo>
                  <a:cubicBezTo>
                    <a:pt x="5334" y="3348"/>
                    <a:pt x="5255" y="3424"/>
                    <a:pt x="5255" y="3519"/>
                  </a:cubicBezTo>
                  <a:cubicBezTo>
                    <a:pt x="5254" y="3614"/>
                    <a:pt x="5330" y="3693"/>
                    <a:pt x="5425" y="3693"/>
                  </a:cubicBezTo>
                  <a:lnTo>
                    <a:pt x="5428" y="3693"/>
                  </a:lnTo>
                  <a:cubicBezTo>
                    <a:pt x="5522" y="3693"/>
                    <a:pt x="5599" y="3617"/>
                    <a:pt x="5601" y="3523"/>
                  </a:cubicBezTo>
                  <a:cubicBezTo>
                    <a:pt x="5601" y="3428"/>
                    <a:pt x="5525" y="3349"/>
                    <a:pt x="5430" y="3348"/>
                  </a:cubicBezTo>
                  <a:close/>
                  <a:moveTo>
                    <a:pt x="5943" y="3348"/>
                  </a:moveTo>
                  <a:cubicBezTo>
                    <a:pt x="5848" y="3348"/>
                    <a:pt x="5770" y="3424"/>
                    <a:pt x="5769" y="3519"/>
                  </a:cubicBezTo>
                  <a:cubicBezTo>
                    <a:pt x="5768" y="3614"/>
                    <a:pt x="5843" y="3693"/>
                    <a:pt x="5939" y="3693"/>
                  </a:cubicBezTo>
                  <a:lnTo>
                    <a:pt x="5943" y="3693"/>
                  </a:lnTo>
                  <a:cubicBezTo>
                    <a:pt x="6038" y="3693"/>
                    <a:pt x="6114" y="3617"/>
                    <a:pt x="6114" y="3523"/>
                  </a:cubicBezTo>
                  <a:cubicBezTo>
                    <a:pt x="6116" y="3428"/>
                    <a:pt x="6038" y="3349"/>
                    <a:pt x="5943" y="3348"/>
                  </a:cubicBezTo>
                  <a:close/>
                  <a:moveTo>
                    <a:pt x="6460" y="3348"/>
                  </a:moveTo>
                  <a:cubicBezTo>
                    <a:pt x="6365" y="3348"/>
                    <a:pt x="6286" y="3424"/>
                    <a:pt x="6284" y="3519"/>
                  </a:cubicBezTo>
                  <a:cubicBezTo>
                    <a:pt x="6284" y="3614"/>
                    <a:pt x="6360" y="3693"/>
                    <a:pt x="6455" y="3693"/>
                  </a:cubicBezTo>
                  <a:lnTo>
                    <a:pt x="6457" y="3693"/>
                  </a:lnTo>
                  <a:cubicBezTo>
                    <a:pt x="6552" y="3693"/>
                    <a:pt x="6630" y="3617"/>
                    <a:pt x="6630" y="3523"/>
                  </a:cubicBezTo>
                  <a:cubicBezTo>
                    <a:pt x="6631" y="3428"/>
                    <a:pt x="6555" y="3349"/>
                    <a:pt x="6460" y="3348"/>
                  </a:cubicBezTo>
                  <a:close/>
                  <a:moveTo>
                    <a:pt x="6975" y="3348"/>
                  </a:moveTo>
                  <a:cubicBezTo>
                    <a:pt x="6880" y="3348"/>
                    <a:pt x="6802" y="3424"/>
                    <a:pt x="6801" y="3519"/>
                  </a:cubicBezTo>
                  <a:cubicBezTo>
                    <a:pt x="6799" y="3614"/>
                    <a:pt x="6877" y="3693"/>
                    <a:pt x="6972" y="3693"/>
                  </a:cubicBezTo>
                  <a:lnTo>
                    <a:pt x="6974" y="3693"/>
                  </a:lnTo>
                  <a:cubicBezTo>
                    <a:pt x="7069" y="3693"/>
                    <a:pt x="7145" y="3617"/>
                    <a:pt x="7146" y="3523"/>
                  </a:cubicBezTo>
                  <a:cubicBezTo>
                    <a:pt x="7148" y="3428"/>
                    <a:pt x="7072" y="3349"/>
                    <a:pt x="6975" y="3348"/>
                  </a:cubicBezTo>
                  <a:close/>
                  <a:moveTo>
                    <a:pt x="7490" y="3348"/>
                  </a:moveTo>
                  <a:cubicBezTo>
                    <a:pt x="7393" y="3348"/>
                    <a:pt x="7316" y="3424"/>
                    <a:pt x="7315" y="3519"/>
                  </a:cubicBezTo>
                  <a:cubicBezTo>
                    <a:pt x="7313" y="3614"/>
                    <a:pt x="7390" y="3693"/>
                    <a:pt x="7486" y="3693"/>
                  </a:cubicBezTo>
                  <a:lnTo>
                    <a:pt x="7490" y="3693"/>
                  </a:lnTo>
                  <a:cubicBezTo>
                    <a:pt x="7584" y="3693"/>
                    <a:pt x="7660" y="3617"/>
                    <a:pt x="7660" y="3523"/>
                  </a:cubicBezTo>
                  <a:cubicBezTo>
                    <a:pt x="7661" y="3428"/>
                    <a:pt x="7585" y="3349"/>
                    <a:pt x="7490" y="3348"/>
                  </a:cubicBezTo>
                  <a:close/>
                  <a:moveTo>
                    <a:pt x="8005" y="3348"/>
                  </a:moveTo>
                  <a:cubicBezTo>
                    <a:pt x="7910" y="3348"/>
                    <a:pt x="7833" y="3424"/>
                    <a:pt x="7831" y="3519"/>
                  </a:cubicBezTo>
                  <a:cubicBezTo>
                    <a:pt x="7830" y="3614"/>
                    <a:pt x="7906" y="3693"/>
                    <a:pt x="8001" y="3693"/>
                  </a:cubicBezTo>
                  <a:lnTo>
                    <a:pt x="8004" y="3693"/>
                  </a:lnTo>
                  <a:cubicBezTo>
                    <a:pt x="8098" y="3693"/>
                    <a:pt x="8175" y="3617"/>
                    <a:pt x="8177" y="3523"/>
                  </a:cubicBezTo>
                  <a:cubicBezTo>
                    <a:pt x="8178" y="3428"/>
                    <a:pt x="8101" y="3349"/>
                    <a:pt x="8005" y="3348"/>
                  </a:cubicBezTo>
                  <a:close/>
                  <a:moveTo>
                    <a:pt x="3308" y="3461"/>
                  </a:moveTo>
                  <a:cubicBezTo>
                    <a:pt x="3226" y="3471"/>
                    <a:pt x="3168" y="3546"/>
                    <a:pt x="3178" y="3628"/>
                  </a:cubicBezTo>
                  <a:cubicBezTo>
                    <a:pt x="3186" y="3696"/>
                    <a:pt x="3239" y="3750"/>
                    <a:pt x="3308" y="3757"/>
                  </a:cubicBezTo>
                  <a:lnTo>
                    <a:pt x="4886" y="3757"/>
                  </a:lnTo>
                  <a:cubicBezTo>
                    <a:pt x="4968" y="3757"/>
                    <a:pt x="5033" y="3690"/>
                    <a:pt x="5033" y="3608"/>
                  </a:cubicBezTo>
                  <a:lnTo>
                    <a:pt x="5036" y="3608"/>
                  </a:lnTo>
                  <a:cubicBezTo>
                    <a:pt x="5036" y="3528"/>
                    <a:pt x="4969" y="3461"/>
                    <a:pt x="4889" y="3461"/>
                  </a:cubicBezTo>
                  <a:close/>
                  <a:moveTo>
                    <a:pt x="148" y="3462"/>
                  </a:moveTo>
                  <a:cubicBezTo>
                    <a:pt x="66" y="3471"/>
                    <a:pt x="7" y="3546"/>
                    <a:pt x="17" y="3628"/>
                  </a:cubicBezTo>
                  <a:cubicBezTo>
                    <a:pt x="26" y="3696"/>
                    <a:pt x="80" y="3750"/>
                    <a:pt x="148" y="3759"/>
                  </a:cubicBezTo>
                  <a:lnTo>
                    <a:pt x="750" y="3759"/>
                  </a:lnTo>
                  <a:cubicBezTo>
                    <a:pt x="832" y="3759"/>
                    <a:pt x="899" y="3692"/>
                    <a:pt x="899" y="3610"/>
                  </a:cubicBezTo>
                  <a:cubicBezTo>
                    <a:pt x="899" y="3528"/>
                    <a:pt x="833" y="3462"/>
                    <a:pt x="751" y="3462"/>
                  </a:cubicBezTo>
                  <a:close/>
                  <a:moveTo>
                    <a:pt x="148" y="4149"/>
                  </a:moveTo>
                  <a:cubicBezTo>
                    <a:pt x="66" y="4159"/>
                    <a:pt x="7" y="4232"/>
                    <a:pt x="17" y="4314"/>
                  </a:cubicBezTo>
                  <a:cubicBezTo>
                    <a:pt x="26" y="4382"/>
                    <a:pt x="80" y="4438"/>
                    <a:pt x="148" y="4445"/>
                  </a:cubicBezTo>
                  <a:lnTo>
                    <a:pt x="750" y="4445"/>
                  </a:lnTo>
                  <a:cubicBezTo>
                    <a:pt x="832" y="4445"/>
                    <a:pt x="899" y="4378"/>
                    <a:pt x="899" y="4296"/>
                  </a:cubicBezTo>
                  <a:cubicBezTo>
                    <a:pt x="899" y="4214"/>
                    <a:pt x="833" y="4149"/>
                    <a:pt x="751" y="4149"/>
                  </a:cubicBezTo>
                  <a:close/>
                  <a:moveTo>
                    <a:pt x="3308" y="4147"/>
                  </a:moveTo>
                  <a:cubicBezTo>
                    <a:pt x="3226" y="4158"/>
                    <a:pt x="3168" y="4232"/>
                    <a:pt x="3178" y="4314"/>
                  </a:cubicBezTo>
                  <a:cubicBezTo>
                    <a:pt x="3186" y="4382"/>
                    <a:pt x="3239" y="4436"/>
                    <a:pt x="3308" y="4445"/>
                  </a:cubicBezTo>
                  <a:lnTo>
                    <a:pt x="4886" y="4445"/>
                  </a:lnTo>
                  <a:cubicBezTo>
                    <a:pt x="4968" y="4444"/>
                    <a:pt x="5033" y="4377"/>
                    <a:pt x="5033" y="4295"/>
                  </a:cubicBezTo>
                  <a:lnTo>
                    <a:pt x="5036" y="4295"/>
                  </a:lnTo>
                  <a:cubicBezTo>
                    <a:pt x="5036" y="4214"/>
                    <a:pt x="4969" y="4147"/>
                    <a:pt x="4889" y="4147"/>
                  </a:cubicBezTo>
                  <a:close/>
                  <a:moveTo>
                    <a:pt x="5942" y="4767"/>
                  </a:moveTo>
                  <a:cubicBezTo>
                    <a:pt x="5846" y="4767"/>
                    <a:pt x="5769" y="4844"/>
                    <a:pt x="5769" y="4939"/>
                  </a:cubicBezTo>
                  <a:cubicBezTo>
                    <a:pt x="5769" y="5035"/>
                    <a:pt x="5846" y="5112"/>
                    <a:pt x="5942" y="5112"/>
                  </a:cubicBezTo>
                  <a:lnTo>
                    <a:pt x="5943" y="5112"/>
                  </a:lnTo>
                  <a:cubicBezTo>
                    <a:pt x="6037" y="5112"/>
                    <a:pt x="6114" y="5036"/>
                    <a:pt x="6114" y="4941"/>
                  </a:cubicBezTo>
                  <a:lnTo>
                    <a:pt x="6114" y="4939"/>
                  </a:lnTo>
                  <a:cubicBezTo>
                    <a:pt x="6114" y="4844"/>
                    <a:pt x="6037" y="4767"/>
                    <a:pt x="5942" y="4767"/>
                  </a:cubicBezTo>
                  <a:close/>
                  <a:moveTo>
                    <a:pt x="7487" y="4767"/>
                  </a:moveTo>
                  <a:cubicBezTo>
                    <a:pt x="7392" y="4767"/>
                    <a:pt x="7315" y="4844"/>
                    <a:pt x="7315" y="4939"/>
                  </a:cubicBezTo>
                  <a:cubicBezTo>
                    <a:pt x="7315" y="5035"/>
                    <a:pt x="7392" y="5112"/>
                    <a:pt x="7487" y="5112"/>
                  </a:cubicBezTo>
                  <a:lnTo>
                    <a:pt x="7490" y="5112"/>
                  </a:lnTo>
                  <a:cubicBezTo>
                    <a:pt x="7584" y="5112"/>
                    <a:pt x="7660" y="5036"/>
                    <a:pt x="7660" y="4941"/>
                  </a:cubicBezTo>
                  <a:lnTo>
                    <a:pt x="7660" y="4939"/>
                  </a:lnTo>
                  <a:cubicBezTo>
                    <a:pt x="7660" y="4844"/>
                    <a:pt x="7583" y="4767"/>
                    <a:pt x="7487" y="4767"/>
                  </a:cubicBezTo>
                  <a:close/>
                  <a:moveTo>
                    <a:pt x="5428" y="4767"/>
                  </a:moveTo>
                  <a:cubicBezTo>
                    <a:pt x="5333" y="4767"/>
                    <a:pt x="5255" y="4844"/>
                    <a:pt x="5255" y="4939"/>
                  </a:cubicBezTo>
                  <a:cubicBezTo>
                    <a:pt x="5255" y="5035"/>
                    <a:pt x="5333" y="5112"/>
                    <a:pt x="5428" y="5112"/>
                  </a:cubicBezTo>
                  <a:cubicBezTo>
                    <a:pt x="5429" y="5112"/>
                    <a:pt x="5430" y="5112"/>
                    <a:pt x="5431" y="5112"/>
                  </a:cubicBezTo>
                  <a:cubicBezTo>
                    <a:pt x="5523" y="5112"/>
                    <a:pt x="5599" y="5037"/>
                    <a:pt x="5601" y="4944"/>
                  </a:cubicBezTo>
                  <a:lnTo>
                    <a:pt x="5601" y="4939"/>
                  </a:lnTo>
                  <a:cubicBezTo>
                    <a:pt x="5601" y="4844"/>
                    <a:pt x="5523" y="4767"/>
                    <a:pt x="5428" y="4767"/>
                  </a:cubicBezTo>
                  <a:close/>
                  <a:moveTo>
                    <a:pt x="6457" y="4767"/>
                  </a:moveTo>
                  <a:cubicBezTo>
                    <a:pt x="6362" y="4767"/>
                    <a:pt x="6284" y="4844"/>
                    <a:pt x="6284" y="4939"/>
                  </a:cubicBezTo>
                  <a:cubicBezTo>
                    <a:pt x="6284" y="5035"/>
                    <a:pt x="6362" y="5112"/>
                    <a:pt x="6457" y="5112"/>
                  </a:cubicBezTo>
                  <a:cubicBezTo>
                    <a:pt x="6458" y="5112"/>
                    <a:pt x="6459" y="5112"/>
                    <a:pt x="6460" y="5112"/>
                  </a:cubicBezTo>
                  <a:cubicBezTo>
                    <a:pt x="6554" y="5112"/>
                    <a:pt x="6630" y="5037"/>
                    <a:pt x="6630" y="4944"/>
                  </a:cubicBezTo>
                  <a:lnTo>
                    <a:pt x="6630" y="4939"/>
                  </a:lnTo>
                  <a:cubicBezTo>
                    <a:pt x="6630" y="4844"/>
                    <a:pt x="6552" y="4767"/>
                    <a:pt x="6457" y="4767"/>
                  </a:cubicBezTo>
                  <a:close/>
                  <a:moveTo>
                    <a:pt x="6974" y="4767"/>
                  </a:moveTo>
                  <a:cubicBezTo>
                    <a:pt x="6878" y="4767"/>
                    <a:pt x="6801" y="4844"/>
                    <a:pt x="6801" y="4939"/>
                  </a:cubicBezTo>
                  <a:cubicBezTo>
                    <a:pt x="6801" y="5035"/>
                    <a:pt x="6878" y="5112"/>
                    <a:pt x="6974" y="5112"/>
                  </a:cubicBezTo>
                  <a:cubicBezTo>
                    <a:pt x="6974" y="5112"/>
                    <a:pt x="6975" y="5112"/>
                    <a:pt x="6976" y="5112"/>
                  </a:cubicBezTo>
                  <a:cubicBezTo>
                    <a:pt x="7069" y="5112"/>
                    <a:pt x="7145" y="5037"/>
                    <a:pt x="7146" y="4944"/>
                  </a:cubicBezTo>
                  <a:lnTo>
                    <a:pt x="7146" y="4939"/>
                  </a:lnTo>
                  <a:cubicBezTo>
                    <a:pt x="7146" y="4844"/>
                    <a:pt x="7069" y="4767"/>
                    <a:pt x="6974" y="4767"/>
                  </a:cubicBezTo>
                  <a:close/>
                  <a:moveTo>
                    <a:pt x="8004" y="4767"/>
                  </a:moveTo>
                  <a:cubicBezTo>
                    <a:pt x="7909" y="4767"/>
                    <a:pt x="7831" y="4844"/>
                    <a:pt x="7831" y="4939"/>
                  </a:cubicBezTo>
                  <a:cubicBezTo>
                    <a:pt x="7831" y="5035"/>
                    <a:pt x="7909" y="5112"/>
                    <a:pt x="8004" y="5112"/>
                  </a:cubicBezTo>
                  <a:cubicBezTo>
                    <a:pt x="8005" y="5112"/>
                    <a:pt x="8006" y="5112"/>
                    <a:pt x="8007" y="5112"/>
                  </a:cubicBezTo>
                  <a:cubicBezTo>
                    <a:pt x="8099" y="5112"/>
                    <a:pt x="8175" y="5037"/>
                    <a:pt x="8177" y="4944"/>
                  </a:cubicBezTo>
                  <a:lnTo>
                    <a:pt x="8177" y="4939"/>
                  </a:lnTo>
                  <a:cubicBezTo>
                    <a:pt x="8177" y="4844"/>
                    <a:pt x="8099" y="4767"/>
                    <a:pt x="8004" y="4767"/>
                  </a:cubicBezTo>
                  <a:close/>
                  <a:moveTo>
                    <a:pt x="148" y="4835"/>
                  </a:moveTo>
                  <a:cubicBezTo>
                    <a:pt x="66" y="4846"/>
                    <a:pt x="7" y="4920"/>
                    <a:pt x="17" y="5002"/>
                  </a:cubicBezTo>
                  <a:cubicBezTo>
                    <a:pt x="26" y="5069"/>
                    <a:pt x="80" y="5124"/>
                    <a:pt x="148" y="5131"/>
                  </a:cubicBezTo>
                  <a:lnTo>
                    <a:pt x="750" y="5131"/>
                  </a:lnTo>
                  <a:cubicBezTo>
                    <a:pt x="832" y="5131"/>
                    <a:pt x="899" y="5064"/>
                    <a:pt x="899" y="4983"/>
                  </a:cubicBezTo>
                  <a:cubicBezTo>
                    <a:pt x="899" y="4901"/>
                    <a:pt x="833" y="4835"/>
                    <a:pt x="751" y="4835"/>
                  </a:cubicBezTo>
                  <a:close/>
                  <a:moveTo>
                    <a:pt x="3308" y="4835"/>
                  </a:moveTo>
                  <a:cubicBezTo>
                    <a:pt x="3226" y="4844"/>
                    <a:pt x="3168" y="4918"/>
                    <a:pt x="3178" y="5000"/>
                  </a:cubicBezTo>
                  <a:cubicBezTo>
                    <a:pt x="3186" y="5069"/>
                    <a:pt x="3239" y="5122"/>
                    <a:pt x="3308" y="5131"/>
                  </a:cubicBezTo>
                  <a:lnTo>
                    <a:pt x="4886" y="5131"/>
                  </a:lnTo>
                  <a:cubicBezTo>
                    <a:pt x="4968" y="5130"/>
                    <a:pt x="5033" y="5063"/>
                    <a:pt x="5033" y="4981"/>
                  </a:cubicBezTo>
                  <a:lnTo>
                    <a:pt x="5036" y="4981"/>
                  </a:lnTo>
                  <a:cubicBezTo>
                    <a:pt x="5036" y="4901"/>
                    <a:pt x="4969" y="4835"/>
                    <a:pt x="4889" y="4835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3;p40">
              <a:extLst>
                <a:ext uri="{FF2B5EF4-FFF2-40B4-BE49-F238E27FC236}">
                  <a16:creationId xmlns:a16="http://schemas.microsoft.com/office/drawing/2014/main" id="{544598F7-3388-755E-DA50-4097AC3A6E25}"/>
                </a:ext>
              </a:extLst>
            </p:cNvPr>
            <p:cNvSpPr/>
            <p:nvPr/>
          </p:nvSpPr>
          <p:spPr>
            <a:xfrm>
              <a:off x="4324225" y="4941225"/>
              <a:ext cx="204325" cy="128250"/>
            </a:xfrm>
            <a:custGeom>
              <a:avLst/>
              <a:gdLst/>
              <a:ahLst/>
              <a:cxnLst/>
              <a:rect l="l" t="t" r="r" b="b"/>
              <a:pathLst>
                <a:path w="8173" h="5130" extrusionOk="0">
                  <a:moveTo>
                    <a:pt x="762" y="26"/>
                  </a:moveTo>
                  <a:cubicBezTo>
                    <a:pt x="756" y="26"/>
                    <a:pt x="750" y="26"/>
                    <a:pt x="744" y="27"/>
                  </a:cubicBezTo>
                  <a:lnTo>
                    <a:pt x="142" y="27"/>
                  </a:lnTo>
                  <a:cubicBezTo>
                    <a:pt x="74" y="34"/>
                    <a:pt x="20" y="90"/>
                    <a:pt x="11" y="158"/>
                  </a:cubicBezTo>
                  <a:cubicBezTo>
                    <a:pt x="2" y="240"/>
                    <a:pt x="60" y="313"/>
                    <a:pt x="142" y="323"/>
                  </a:cubicBezTo>
                  <a:lnTo>
                    <a:pt x="744" y="323"/>
                  </a:lnTo>
                  <a:cubicBezTo>
                    <a:pt x="750" y="324"/>
                    <a:pt x="756" y="324"/>
                    <a:pt x="762" y="324"/>
                  </a:cubicBezTo>
                  <a:cubicBezTo>
                    <a:pt x="768" y="324"/>
                    <a:pt x="774" y="324"/>
                    <a:pt x="780" y="323"/>
                  </a:cubicBezTo>
                  <a:cubicBezTo>
                    <a:pt x="861" y="313"/>
                    <a:pt x="920" y="240"/>
                    <a:pt x="909" y="158"/>
                  </a:cubicBezTo>
                  <a:cubicBezTo>
                    <a:pt x="901" y="82"/>
                    <a:pt x="837" y="26"/>
                    <a:pt x="762" y="26"/>
                  </a:cubicBezTo>
                  <a:close/>
                  <a:moveTo>
                    <a:pt x="1396" y="26"/>
                  </a:moveTo>
                  <a:cubicBezTo>
                    <a:pt x="1322" y="26"/>
                    <a:pt x="1258" y="81"/>
                    <a:pt x="1249" y="157"/>
                  </a:cubicBezTo>
                  <a:cubicBezTo>
                    <a:pt x="1240" y="238"/>
                    <a:pt x="1298" y="313"/>
                    <a:pt x="1380" y="323"/>
                  </a:cubicBezTo>
                  <a:cubicBezTo>
                    <a:pt x="1386" y="324"/>
                    <a:pt x="1391" y="324"/>
                    <a:pt x="1397" y="324"/>
                  </a:cubicBezTo>
                  <a:cubicBezTo>
                    <a:pt x="1403" y="324"/>
                    <a:pt x="1409" y="324"/>
                    <a:pt x="1415" y="323"/>
                  </a:cubicBezTo>
                  <a:lnTo>
                    <a:pt x="2991" y="323"/>
                  </a:lnTo>
                  <a:cubicBezTo>
                    <a:pt x="3074" y="323"/>
                    <a:pt x="3139" y="256"/>
                    <a:pt x="3139" y="173"/>
                  </a:cubicBezTo>
                  <a:lnTo>
                    <a:pt x="3141" y="173"/>
                  </a:lnTo>
                  <a:cubicBezTo>
                    <a:pt x="3141" y="93"/>
                    <a:pt x="3074" y="27"/>
                    <a:pt x="2994" y="27"/>
                  </a:cubicBezTo>
                  <a:lnTo>
                    <a:pt x="1415" y="27"/>
                  </a:lnTo>
                  <a:cubicBezTo>
                    <a:pt x="1409" y="26"/>
                    <a:pt x="1403" y="26"/>
                    <a:pt x="1396" y="26"/>
                  </a:cubicBezTo>
                  <a:close/>
                  <a:moveTo>
                    <a:pt x="3662" y="0"/>
                  </a:moveTo>
                  <a:cubicBezTo>
                    <a:pt x="3567" y="0"/>
                    <a:pt x="3489" y="78"/>
                    <a:pt x="3489" y="173"/>
                  </a:cubicBezTo>
                  <a:cubicBezTo>
                    <a:pt x="3489" y="268"/>
                    <a:pt x="3567" y="346"/>
                    <a:pt x="3662" y="346"/>
                  </a:cubicBezTo>
                  <a:cubicBezTo>
                    <a:pt x="3759" y="346"/>
                    <a:pt x="3835" y="268"/>
                    <a:pt x="3835" y="173"/>
                  </a:cubicBezTo>
                  <a:cubicBezTo>
                    <a:pt x="3835" y="78"/>
                    <a:pt x="3757" y="0"/>
                    <a:pt x="3662" y="0"/>
                  </a:cubicBezTo>
                  <a:close/>
                  <a:moveTo>
                    <a:pt x="4177" y="0"/>
                  </a:moveTo>
                  <a:cubicBezTo>
                    <a:pt x="4082" y="0"/>
                    <a:pt x="4005" y="78"/>
                    <a:pt x="4005" y="173"/>
                  </a:cubicBezTo>
                  <a:cubicBezTo>
                    <a:pt x="4005" y="268"/>
                    <a:pt x="4082" y="346"/>
                    <a:pt x="4177" y="346"/>
                  </a:cubicBezTo>
                  <a:lnTo>
                    <a:pt x="4179" y="346"/>
                  </a:lnTo>
                  <a:cubicBezTo>
                    <a:pt x="4273" y="346"/>
                    <a:pt x="4350" y="270"/>
                    <a:pt x="4350" y="176"/>
                  </a:cubicBezTo>
                  <a:lnTo>
                    <a:pt x="4350" y="173"/>
                  </a:lnTo>
                  <a:cubicBezTo>
                    <a:pt x="4350" y="78"/>
                    <a:pt x="4273" y="0"/>
                    <a:pt x="4177" y="0"/>
                  </a:cubicBezTo>
                  <a:close/>
                  <a:moveTo>
                    <a:pt x="5206" y="0"/>
                  </a:moveTo>
                  <a:cubicBezTo>
                    <a:pt x="5111" y="0"/>
                    <a:pt x="5033" y="78"/>
                    <a:pt x="5033" y="173"/>
                  </a:cubicBezTo>
                  <a:cubicBezTo>
                    <a:pt x="5033" y="268"/>
                    <a:pt x="5111" y="346"/>
                    <a:pt x="5206" y="346"/>
                  </a:cubicBezTo>
                  <a:lnTo>
                    <a:pt x="5209" y="346"/>
                  </a:lnTo>
                  <a:cubicBezTo>
                    <a:pt x="5303" y="346"/>
                    <a:pt x="5379" y="270"/>
                    <a:pt x="5379" y="176"/>
                  </a:cubicBezTo>
                  <a:lnTo>
                    <a:pt x="5379" y="173"/>
                  </a:lnTo>
                  <a:cubicBezTo>
                    <a:pt x="5379" y="78"/>
                    <a:pt x="5301" y="0"/>
                    <a:pt x="5206" y="0"/>
                  </a:cubicBezTo>
                  <a:close/>
                  <a:moveTo>
                    <a:pt x="6236" y="0"/>
                  </a:moveTo>
                  <a:cubicBezTo>
                    <a:pt x="6141" y="0"/>
                    <a:pt x="6064" y="78"/>
                    <a:pt x="6064" y="173"/>
                  </a:cubicBezTo>
                  <a:cubicBezTo>
                    <a:pt x="6064" y="268"/>
                    <a:pt x="6141" y="346"/>
                    <a:pt x="6236" y="346"/>
                  </a:cubicBezTo>
                  <a:lnTo>
                    <a:pt x="6238" y="346"/>
                  </a:lnTo>
                  <a:cubicBezTo>
                    <a:pt x="6333" y="346"/>
                    <a:pt x="6409" y="270"/>
                    <a:pt x="6409" y="176"/>
                  </a:cubicBezTo>
                  <a:lnTo>
                    <a:pt x="6409" y="173"/>
                  </a:lnTo>
                  <a:cubicBezTo>
                    <a:pt x="6409" y="78"/>
                    <a:pt x="6332" y="0"/>
                    <a:pt x="6236" y="0"/>
                  </a:cubicBezTo>
                  <a:close/>
                  <a:moveTo>
                    <a:pt x="4692" y="0"/>
                  </a:moveTo>
                  <a:cubicBezTo>
                    <a:pt x="4597" y="0"/>
                    <a:pt x="4520" y="78"/>
                    <a:pt x="4520" y="173"/>
                  </a:cubicBezTo>
                  <a:cubicBezTo>
                    <a:pt x="4520" y="268"/>
                    <a:pt x="4597" y="346"/>
                    <a:pt x="4692" y="346"/>
                  </a:cubicBezTo>
                  <a:cubicBezTo>
                    <a:pt x="4693" y="346"/>
                    <a:pt x="4694" y="346"/>
                    <a:pt x="4695" y="346"/>
                  </a:cubicBezTo>
                  <a:cubicBezTo>
                    <a:pt x="4788" y="346"/>
                    <a:pt x="4864" y="270"/>
                    <a:pt x="4865" y="177"/>
                  </a:cubicBezTo>
                  <a:lnTo>
                    <a:pt x="4865" y="173"/>
                  </a:lnTo>
                  <a:cubicBezTo>
                    <a:pt x="4865" y="78"/>
                    <a:pt x="4788" y="0"/>
                    <a:pt x="4692" y="0"/>
                  </a:cubicBezTo>
                  <a:close/>
                  <a:moveTo>
                    <a:pt x="5723" y="0"/>
                  </a:moveTo>
                  <a:cubicBezTo>
                    <a:pt x="5628" y="0"/>
                    <a:pt x="5550" y="78"/>
                    <a:pt x="5550" y="173"/>
                  </a:cubicBezTo>
                  <a:cubicBezTo>
                    <a:pt x="5550" y="268"/>
                    <a:pt x="5628" y="346"/>
                    <a:pt x="5723" y="346"/>
                  </a:cubicBezTo>
                  <a:cubicBezTo>
                    <a:pt x="5724" y="346"/>
                    <a:pt x="5725" y="346"/>
                    <a:pt x="5726" y="346"/>
                  </a:cubicBezTo>
                  <a:cubicBezTo>
                    <a:pt x="5818" y="346"/>
                    <a:pt x="5894" y="270"/>
                    <a:pt x="5896" y="177"/>
                  </a:cubicBezTo>
                  <a:lnTo>
                    <a:pt x="5896" y="173"/>
                  </a:lnTo>
                  <a:cubicBezTo>
                    <a:pt x="5896" y="78"/>
                    <a:pt x="5818" y="0"/>
                    <a:pt x="5723" y="0"/>
                  </a:cubicBezTo>
                  <a:close/>
                  <a:moveTo>
                    <a:pt x="142" y="713"/>
                  </a:moveTo>
                  <a:cubicBezTo>
                    <a:pt x="60" y="724"/>
                    <a:pt x="1" y="798"/>
                    <a:pt x="11" y="880"/>
                  </a:cubicBezTo>
                  <a:cubicBezTo>
                    <a:pt x="20" y="949"/>
                    <a:pt x="74" y="1002"/>
                    <a:pt x="142" y="1010"/>
                  </a:cubicBezTo>
                  <a:lnTo>
                    <a:pt x="744" y="1010"/>
                  </a:lnTo>
                  <a:cubicBezTo>
                    <a:pt x="826" y="1010"/>
                    <a:pt x="893" y="943"/>
                    <a:pt x="893" y="861"/>
                  </a:cubicBezTo>
                  <a:cubicBezTo>
                    <a:pt x="893" y="779"/>
                    <a:pt x="827" y="713"/>
                    <a:pt x="745" y="713"/>
                  </a:cubicBezTo>
                  <a:close/>
                  <a:moveTo>
                    <a:pt x="1396" y="712"/>
                  </a:moveTo>
                  <a:cubicBezTo>
                    <a:pt x="1322" y="712"/>
                    <a:pt x="1258" y="767"/>
                    <a:pt x="1249" y="843"/>
                  </a:cubicBezTo>
                  <a:cubicBezTo>
                    <a:pt x="1240" y="925"/>
                    <a:pt x="1298" y="999"/>
                    <a:pt x="1380" y="1010"/>
                  </a:cubicBezTo>
                  <a:cubicBezTo>
                    <a:pt x="1386" y="1010"/>
                    <a:pt x="1391" y="1011"/>
                    <a:pt x="1397" y="1011"/>
                  </a:cubicBezTo>
                  <a:cubicBezTo>
                    <a:pt x="1403" y="1011"/>
                    <a:pt x="1409" y="1010"/>
                    <a:pt x="1415" y="1010"/>
                  </a:cubicBezTo>
                  <a:lnTo>
                    <a:pt x="2991" y="1010"/>
                  </a:lnTo>
                  <a:cubicBezTo>
                    <a:pt x="3074" y="1010"/>
                    <a:pt x="3139" y="943"/>
                    <a:pt x="3139" y="861"/>
                  </a:cubicBezTo>
                  <a:lnTo>
                    <a:pt x="3141" y="861"/>
                  </a:lnTo>
                  <a:cubicBezTo>
                    <a:pt x="3141" y="779"/>
                    <a:pt x="3074" y="713"/>
                    <a:pt x="2994" y="713"/>
                  </a:cubicBezTo>
                  <a:lnTo>
                    <a:pt x="1415" y="713"/>
                  </a:lnTo>
                  <a:cubicBezTo>
                    <a:pt x="1409" y="713"/>
                    <a:pt x="1403" y="712"/>
                    <a:pt x="1396" y="712"/>
                  </a:cubicBezTo>
                  <a:close/>
                  <a:moveTo>
                    <a:pt x="142" y="1400"/>
                  </a:moveTo>
                  <a:cubicBezTo>
                    <a:pt x="60" y="1410"/>
                    <a:pt x="1" y="1485"/>
                    <a:pt x="11" y="1567"/>
                  </a:cubicBezTo>
                  <a:cubicBezTo>
                    <a:pt x="20" y="1635"/>
                    <a:pt x="74" y="1689"/>
                    <a:pt x="142" y="1696"/>
                  </a:cubicBezTo>
                  <a:lnTo>
                    <a:pt x="744" y="1696"/>
                  </a:lnTo>
                  <a:cubicBezTo>
                    <a:pt x="824" y="1696"/>
                    <a:pt x="891" y="1631"/>
                    <a:pt x="893" y="1550"/>
                  </a:cubicBezTo>
                  <a:lnTo>
                    <a:pt x="893" y="1547"/>
                  </a:lnTo>
                  <a:cubicBezTo>
                    <a:pt x="893" y="1465"/>
                    <a:pt x="827" y="1400"/>
                    <a:pt x="745" y="1400"/>
                  </a:cubicBezTo>
                  <a:close/>
                  <a:moveTo>
                    <a:pt x="1396" y="1399"/>
                  </a:moveTo>
                  <a:cubicBezTo>
                    <a:pt x="1322" y="1399"/>
                    <a:pt x="1258" y="1454"/>
                    <a:pt x="1249" y="1529"/>
                  </a:cubicBezTo>
                  <a:cubicBezTo>
                    <a:pt x="1240" y="1611"/>
                    <a:pt x="1298" y="1686"/>
                    <a:pt x="1380" y="1696"/>
                  </a:cubicBezTo>
                  <a:cubicBezTo>
                    <a:pt x="1386" y="1697"/>
                    <a:pt x="1391" y="1697"/>
                    <a:pt x="1397" y="1697"/>
                  </a:cubicBezTo>
                  <a:cubicBezTo>
                    <a:pt x="1403" y="1697"/>
                    <a:pt x="1409" y="1697"/>
                    <a:pt x="1415" y="1696"/>
                  </a:cubicBezTo>
                  <a:lnTo>
                    <a:pt x="2991" y="1696"/>
                  </a:lnTo>
                  <a:cubicBezTo>
                    <a:pt x="3072" y="1696"/>
                    <a:pt x="3139" y="1631"/>
                    <a:pt x="3139" y="1549"/>
                  </a:cubicBezTo>
                  <a:lnTo>
                    <a:pt x="3139" y="1547"/>
                  </a:lnTo>
                  <a:lnTo>
                    <a:pt x="3141" y="1547"/>
                  </a:lnTo>
                  <a:cubicBezTo>
                    <a:pt x="3141" y="1465"/>
                    <a:pt x="3074" y="1400"/>
                    <a:pt x="2994" y="1400"/>
                  </a:cubicBezTo>
                  <a:lnTo>
                    <a:pt x="1415" y="1400"/>
                  </a:lnTo>
                  <a:cubicBezTo>
                    <a:pt x="1409" y="1399"/>
                    <a:pt x="1403" y="1399"/>
                    <a:pt x="1396" y="1399"/>
                  </a:cubicBezTo>
                  <a:close/>
                  <a:moveTo>
                    <a:pt x="3662" y="1376"/>
                  </a:moveTo>
                  <a:cubicBezTo>
                    <a:pt x="3567" y="1376"/>
                    <a:pt x="3489" y="1453"/>
                    <a:pt x="3489" y="1549"/>
                  </a:cubicBezTo>
                  <a:cubicBezTo>
                    <a:pt x="3489" y="1644"/>
                    <a:pt x="3567" y="1721"/>
                    <a:pt x="3662" y="1721"/>
                  </a:cubicBezTo>
                  <a:cubicBezTo>
                    <a:pt x="3757" y="1721"/>
                    <a:pt x="3835" y="1644"/>
                    <a:pt x="3835" y="1549"/>
                  </a:cubicBezTo>
                  <a:cubicBezTo>
                    <a:pt x="3835" y="1453"/>
                    <a:pt x="3757" y="1376"/>
                    <a:pt x="3662" y="1376"/>
                  </a:cubicBezTo>
                  <a:close/>
                  <a:moveTo>
                    <a:pt x="4176" y="1376"/>
                  </a:moveTo>
                  <a:cubicBezTo>
                    <a:pt x="4081" y="1376"/>
                    <a:pt x="4003" y="1453"/>
                    <a:pt x="4003" y="1549"/>
                  </a:cubicBezTo>
                  <a:cubicBezTo>
                    <a:pt x="4003" y="1644"/>
                    <a:pt x="4081" y="1721"/>
                    <a:pt x="4176" y="1721"/>
                  </a:cubicBezTo>
                  <a:lnTo>
                    <a:pt x="4179" y="1721"/>
                  </a:lnTo>
                  <a:cubicBezTo>
                    <a:pt x="4273" y="1721"/>
                    <a:pt x="4349" y="1645"/>
                    <a:pt x="4349" y="1550"/>
                  </a:cubicBezTo>
                  <a:lnTo>
                    <a:pt x="4349" y="1549"/>
                  </a:lnTo>
                  <a:cubicBezTo>
                    <a:pt x="4349" y="1453"/>
                    <a:pt x="4271" y="1376"/>
                    <a:pt x="4176" y="1376"/>
                  </a:cubicBezTo>
                  <a:close/>
                  <a:moveTo>
                    <a:pt x="5206" y="1376"/>
                  </a:moveTo>
                  <a:cubicBezTo>
                    <a:pt x="5111" y="1376"/>
                    <a:pt x="5033" y="1453"/>
                    <a:pt x="5033" y="1549"/>
                  </a:cubicBezTo>
                  <a:cubicBezTo>
                    <a:pt x="5033" y="1644"/>
                    <a:pt x="5111" y="1721"/>
                    <a:pt x="5206" y="1721"/>
                  </a:cubicBezTo>
                  <a:lnTo>
                    <a:pt x="5208" y="1721"/>
                  </a:lnTo>
                  <a:cubicBezTo>
                    <a:pt x="5303" y="1721"/>
                    <a:pt x="5379" y="1645"/>
                    <a:pt x="5379" y="1550"/>
                  </a:cubicBezTo>
                  <a:lnTo>
                    <a:pt x="5379" y="1549"/>
                  </a:lnTo>
                  <a:cubicBezTo>
                    <a:pt x="5379" y="1453"/>
                    <a:pt x="5301" y="1376"/>
                    <a:pt x="5206" y="1376"/>
                  </a:cubicBezTo>
                  <a:close/>
                  <a:moveTo>
                    <a:pt x="6236" y="1376"/>
                  </a:moveTo>
                  <a:cubicBezTo>
                    <a:pt x="6141" y="1376"/>
                    <a:pt x="6064" y="1453"/>
                    <a:pt x="6064" y="1549"/>
                  </a:cubicBezTo>
                  <a:cubicBezTo>
                    <a:pt x="6064" y="1644"/>
                    <a:pt x="6141" y="1721"/>
                    <a:pt x="6236" y="1721"/>
                  </a:cubicBezTo>
                  <a:lnTo>
                    <a:pt x="6238" y="1721"/>
                  </a:lnTo>
                  <a:cubicBezTo>
                    <a:pt x="6332" y="1721"/>
                    <a:pt x="6409" y="1645"/>
                    <a:pt x="6409" y="1550"/>
                  </a:cubicBezTo>
                  <a:lnTo>
                    <a:pt x="6409" y="1549"/>
                  </a:lnTo>
                  <a:cubicBezTo>
                    <a:pt x="6409" y="1453"/>
                    <a:pt x="6332" y="1376"/>
                    <a:pt x="6236" y="1376"/>
                  </a:cubicBezTo>
                  <a:close/>
                  <a:moveTo>
                    <a:pt x="4692" y="1376"/>
                  </a:moveTo>
                  <a:cubicBezTo>
                    <a:pt x="4597" y="1376"/>
                    <a:pt x="4520" y="1453"/>
                    <a:pt x="4520" y="1549"/>
                  </a:cubicBezTo>
                  <a:cubicBezTo>
                    <a:pt x="4520" y="1644"/>
                    <a:pt x="4597" y="1721"/>
                    <a:pt x="4692" y="1721"/>
                  </a:cubicBezTo>
                  <a:cubicBezTo>
                    <a:pt x="4693" y="1721"/>
                    <a:pt x="4694" y="1721"/>
                    <a:pt x="4695" y="1721"/>
                  </a:cubicBezTo>
                  <a:cubicBezTo>
                    <a:pt x="4788" y="1721"/>
                    <a:pt x="4864" y="1646"/>
                    <a:pt x="4865" y="1553"/>
                  </a:cubicBezTo>
                  <a:lnTo>
                    <a:pt x="4865" y="1549"/>
                  </a:lnTo>
                  <a:cubicBezTo>
                    <a:pt x="4865" y="1453"/>
                    <a:pt x="4788" y="1376"/>
                    <a:pt x="4692" y="1376"/>
                  </a:cubicBezTo>
                  <a:close/>
                  <a:moveTo>
                    <a:pt x="5723" y="1376"/>
                  </a:moveTo>
                  <a:cubicBezTo>
                    <a:pt x="5628" y="1376"/>
                    <a:pt x="5550" y="1453"/>
                    <a:pt x="5550" y="1549"/>
                  </a:cubicBezTo>
                  <a:cubicBezTo>
                    <a:pt x="5550" y="1644"/>
                    <a:pt x="5628" y="1721"/>
                    <a:pt x="5723" y="1721"/>
                  </a:cubicBezTo>
                  <a:cubicBezTo>
                    <a:pt x="5724" y="1721"/>
                    <a:pt x="5725" y="1721"/>
                    <a:pt x="5726" y="1721"/>
                  </a:cubicBezTo>
                  <a:cubicBezTo>
                    <a:pt x="5818" y="1721"/>
                    <a:pt x="5894" y="1646"/>
                    <a:pt x="5896" y="1553"/>
                  </a:cubicBezTo>
                  <a:lnTo>
                    <a:pt x="5896" y="1549"/>
                  </a:lnTo>
                  <a:cubicBezTo>
                    <a:pt x="5896" y="1453"/>
                    <a:pt x="5818" y="1376"/>
                    <a:pt x="5723" y="1376"/>
                  </a:cubicBezTo>
                  <a:close/>
                  <a:moveTo>
                    <a:pt x="1397" y="2085"/>
                  </a:moveTo>
                  <a:cubicBezTo>
                    <a:pt x="1322" y="2085"/>
                    <a:pt x="1258" y="2142"/>
                    <a:pt x="1249" y="2217"/>
                  </a:cubicBezTo>
                  <a:cubicBezTo>
                    <a:pt x="1240" y="2299"/>
                    <a:pt x="1298" y="2374"/>
                    <a:pt x="1380" y="2383"/>
                  </a:cubicBezTo>
                  <a:cubicBezTo>
                    <a:pt x="1386" y="2383"/>
                    <a:pt x="1391" y="2384"/>
                    <a:pt x="1397" y="2384"/>
                  </a:cubicBezTo>
                  <a:cubicBezTo>
                    <a:pt x="1403" y="2384"/>
                    <a:pt x="1409" y="2383"/>
                    <a:pt x="1415" y="2383"/>
                  </a:cubicBezTo>
                  <a:lnTo>
                    <a:pt x="2991" y="2383"/>
                  </a:lnTo>
                  <a:cubicBezTo>
                    <a:pt x="2992" y="2383"/>
                    <a:pt x="2992" y="2383"/>
                    <a:pt x="2993" y="2383"/>
                  </a:cubicBezTo>
                  <a:cubicBezTo>
                    <a:pt x="3074" y="2383"/>
                    <a:pt x="3140" y="2318"/>
                    <a:pt x="3141" y="2238"/>
                  </a:cubicBezTo>
                  <a:lnTo>
                    <a:pt x="3141" y="2235"/>
                  </a:lnTo>
                  <a:cubicBezTo>
                    <a:pt x="3141" y="2153"/>
                    <a:pt x="3074" y="2086"/>
                    <a:pt x="2991" y="2086"/>
                  </a:cubicBezTo>
                  <a:lnTo>
                    <a:pt x="1415" y="2086"/>
                  </a:lnTo>
                  <a:cubicBezTo>
                    <a:pt x="1409" y="2085"/>
                    <a:pt x="1403" y="2085"/>
                    <a:pt x="1397" y="2085"/>
                  </a:cubicBezTo>
                  <a:close/>
                  <a:moveTo>
                    <a:pt x="142" y="2086"/>
                  </a:moveTo>
                  <a:cubicBezTo>
                    <a:pt x="60" y="2097"/>
                    <a:pt x="2" y="2171"/>
                    <a:pt x="11" y="2253"/>
                  </a:cubicBezTo>
                  <a:cubicBezTo>
                    <a:pt x="20" y="2321"/>
                    <a:pt x="74" y="2375"/>
                    <a:pt x="142" y="2384"/>
                  </a:cubicBezTo>
                  <a:lnTo>
                    <a:pt x="744" y="2384"/>
                  </a:lnTo>
                  <a:cubicBezTo>
                    <a:pt x="824" y="2384"/>
                    <a:pt x="891" y="2320"/>
                    <a:pt x="893" y="2238"/>
                  </a:cubicBezTo>
                  <a:lnTo>
                    <a:pt x="893" y="2237"/>
                  </a:lnTo>
                  <a:cubicBezTo>
                    <a:pt x="893" y="2153"/>
                    <a:pt x="826" y="2086"/>
                    <a:pt x="744" y="2086"/>
                  </a:cubicBezTo>
                  <a:close/>
                  <a:moveTo>
                    <a:pt x="1399" y="2772"/>
                  </a:moveTo>
                  <a:cubicBezTo>
                    <a:pt x="1324" y="2772"/>
                    <a:pt x="1258" y="2827"/>
                    <a:pt x="1249" y="2904"/>
                  </a:cubicBezTo>
                  <a:cubicBezTo>
                    <a:pt x="1240" y="2986"/>
                    <a:pt x="1298" y="3060"/>
                    <a:pt x="1380" y="3069"/>
                  </a:cubicBezTo>
                  <a:cubicBezTo>
                    <a:pt x="1386" y="3070"/>
                    <a:pt x="1391" y="3070"/>
                    <a:pt x="1397" y="3070"/>
                  </a:cubicBezTo>
                  <a:cubicBezTo>
                    <a:pt x="1403" y="3070"/>
                    <a:pt x="1409" y="3070"/>
                    <a:pt x="1415" y="3069"/>
                  </a:cubicBezTo>
                  <a:lnTo>
                    <a:pt x="2991" y="3069"/>
                  </a:lnTo>
                  <a:cubicBezTo>
                    <a:pt x="2992" y="3069"/>
                    <a:pt x="2992" y="3069"/>
                    <a:pt x="2993" y="3069"/>
                  </a:cubicBezTo>
                  <a:cubicBezTo>
                    <a:pt x="3074" y="3069"/>
                    <a:pt x="3140" y="3005"/>
                    <a:pt x="3141" y="2924"/>
                  </a:cubicBezTo>
                  <a:lnTo>
                    <a:pt x="3141" y="2923"/>
                  </a:lnTo>
                  <a:cubicBezTo>
                    <a:pt x="3141" y="2840"/>
                    <a:pt x="3074" y="2773"/>
                    <a:pt x="2991" y="2773"/>
                  </a:cubicBezTo>
                  <a:lnTo>
                    <a:pt x="1415" y="2773"/>
                  </a:lnTo>
                  <a:cubicBezTo>
                    <a:pt x="1410" y="2772"/>
                    <a:pt x="1404" y="2772"/>
                    <a:pt x="1399" y="2772"/>
                  </a:cubicBezTo>
                  <a:close/>
                  <a:moveTo>
                    <a:pt x="142" y="2774"/>
                  </a:moveTo>
                  <a:cubicBezTo>
                    <a:pt x="60" y="2783"/>
                    <a:pt x="2" y="2857"/>
                    <a:pt x="11" y="2939"/>
                  </a:cubicBezTo>
                  <a:cubicBezTo>
                    <a:pt x="20" y="3008"/>
                    <a:pt x="74" y="3061"/>
                    <a:pt x="142" y="3070"/>
                  </a:cubicBezTo>
                  <a:lnTo>
                    <a:pt x="744" y="3070"/>
                  </a:lnTo>
                  <a:cubicBezTo>
                    <a:pt x="824" y="3070"/>
                    <a:pt x="891" y="3006"/>
                    <a:pt x="893" y="2924"/>
                  </a:cubicBezTo>
                  <a:lnTo>
                    <a:pt x="893" y="2923"/>
                  </a:lnTo>
                  <a:cubicBezTo>
                    <a:pt x="893" y="2840"/>
                    <a:pt x="826" y="2774"/>
                    <a:pt x="744" y="2774"/>
                  </a:cubicBezTo>
                  <a:close/>
                  <a:moveTo>
                    <a:pt x="5936" y="3350"/>
                  </a:moveTo>
                  <a:cubicBezTo>
                    <a:pt x="5840" y="3350"/>
                    <a:pt x="5763" y="3428"/>
                    <a:pt x="5763" y="3523"/>
                  </a:cubicBezTo>
                  <a:cubicBezTo>
                    <a:pt x="5763" y="3618"/>
                    <a:pt x="5840" y="3696"/>
                    <a:pt x="5936" y="3696"/>
                  </a:cubicBezTo>
                  <a:lnTo>
                    <a:pt x="5937" y="3696"/>
                  </a:lnTo>
                  <a:cubicBezTo>
                    <a:pt x="6031" y="3696"/>
                    <a:pt x="6108" y="3620"/>
                    <a:pt x="6108" y="3526"/>
                  </a:cubicBezTo>
                  <a:lnTo>
                    <a:pt x="6108" y="3523"/>
                  </a:lnTo>
                  <a:cubicBezTo>
                    <a:pt x="6108" y="3428"/>
                    <a:pt x="6031" y="3350"/>
                    <a:pt x="5936" y="3350"/>
                  </a:cubicBezTo>
                  <a:close/>
                  <a:moveTo>
                    <a:pt x="7481" y="3350"/>
                  </a:moveTo>
                  <a:cubicBezTo>
                    <a:pt x="7386" y="3350"/>
                    <a:pt x="7309" y="3428"/>
                    <a:pt x="7309" y="3523"/>
                  </a:cubicBezTo>
                  <a:cubicBezTo>
                    <a:pt x="7309" y="3618"/>
                    <a:pt x="7386" y="3696"/>
                    <a:pt x="7481" y="3696"/>
                  </a:cubicBezTo>
                  <a:lnTo>
                    <a:pt x="7484" y="3696"/>
                  </a:lnTo>
                  <a:cubicBezTo>
                    <a:pt x="7578" y="3696"/>
                    <a:pt x="7654" y="3620"/>
                    <a:pt x="7654" y="3526"/>
                  </a:cubicBezTo>
                  <a:lnTo>
                    <a:pt x="7654" y="3523"/>
                  </a:lnTo>
                  <a:cubicBezTo>
                    <a:pt x="7654" y="3428"/>
                    <a:pt x="7577" y="3350"/>
                    <a:pt x="7481" y="3350"/>
                  </a:cubicBezTo>
                  <a:close/>
                  <a:moveTo>
                    <a:pt x="5422" y="3350"/>
                  </a:moveTo>
                  <a:cubicBezTo>
                    <a:pt x="5327" y="3350"/>
                    <a:pt x="5249" y="3428"/>
                    <a:pt x="5249" y="3523"/>
                  </a:cubicBezTo>
                  <a:cubicBezTo>
                    <a:pt x="5249" y="3618"/>
                    <a:pt x="5327" y="3696"/>
                    <a:pt x="5422" y="3696"/>
                  </a:cubicBezTo>
                  <a:cubicBezTo>
                    <a:pt x="5423" y="3696"/>
                    <a:pt x="5424" y="3696"/>
                    <a:pt x="5425" y="3696"/>
                  </a:cubicBezTo>
                  <a:cubicBezTo>
                    <a:pt x="5517" y="3696"/>
                    <a:pt x="5593" y="3620"/>
                    <a:pt x="5595" y="3527"/>
                  </a:cubicBezTo>
                  <a:lnTo>
                    <a:pt x="5595" y="3523"/>
                  </a:lnTo>
                  <a:cubicBezTo>
                    <a:pt x="5595" y="3428"/>
                    <a:pt x="5517" y="3350"/>
                    <a:pt x="5422" y="3350"/>
                  </a:cubicBezTo>
                  <a:close/>
                  <a:moveTo>
                    <a:pt x="6451" y="3350"/>
                  </a:moveTo>
                  <a:cubicBezTo>
                    <a:pt x="6356" y="3350"/>
                    <a:pt x="6278" y="3428"/>
                    <a:pt x="6278" y="3523"/>
                  </a:cubicBezTo>
                  <a:cubicBezTo>
                    <a:pt x="6278" y="3618"/>
                    <a:pt x="6356" y="3696"/>
                    <a:pt x="6451" y="3696"/>
                  </a:cubicBezTo>
                  <a:cubicBezTo>
                    <a:pt x="6452" y="3696"/>
                    <a:pt x="6453" y="3696"/>
                    <a:pt x="6454" y="3696"/>
                  </a:cubicBezTo>
                  <a:cubicBezTo>
                    <a:pt x="6548" y="3696"/>
                    <a:pt x="6624" y="3620"/>
                    <a:pt x="6624" y="3527"/>
                  </a:cubicBezTo>
                  <a:lnTo>
                    <a:pt x="6624" y="3523"/>
                  </a:lnTo>
                  <a:cubicBezTo>
                    <a:pt x="6624" y="3428"/>
                    <a:pt x="6546" y="3350"/>
                    <a:pt x="6451" y="3350"/>
                  </a:cubicBezTo>
                  <a:close/>
                  <a:moveTo>
                    <a:pt x="6968" y="3350"/>
                  </a:moveTo>
                  <a:cubicBezTo>
                    <a:pt x="6872" y="3350"/>
                    <a:pt x="6795" y="3428"/>
                    <a:pt x="6795" y="3523"/>
                  </a:cubicBezTo>
                  <a:cubicBezTo>
                    <a:pt x="6795" y="3618"/>
                    <a:pt x="6872" y="3696"/>
                    <a:pt x="6968" y="3696"/>
                  </a:cubicBezTo>
                  <a:cubicBezTo>
                    <a:pt x="6968" y="3696"/>
                    <a:pt x="6969" y="3696"/>
                    <a:pt x="6970" y="3696"/>
                  </a:cubicBezTo>
                  <a:cubicBezTo>
                    <a:pt x="7063" y="3696"/>
                    <a:pt x="7139" y="3620"/>
                    <a:pt x="7140" y="3527"/>
                  </a:cubicBezTo>
                  <a:lnTo>
                    <a:pt x="7140" y="3523"/>
                  </a:lnTo>
                  <a:cubicBezTo>
                    <a:pt x="7140" y="3428"/>
                    <a:pt x="7063" y="3350"/>
                    <a:pt x="6968" y="3350"/>
                  </a:cubicBezTo>
                  <a:close/>
                  <a:moveTo>
                    <a:pt x="7998" y="3350"/>
                  </a:moveTo>
                  <a:cubicBezTo>
                    <a:pt x="7903" y="3350"/>
                    <a:pt x="7825" y="3428"/>
                    <a:pt x="7825" y="3523"/>
                  </a:cubicBezTo>
                  <a:cubicBezTo>
                    <a:pt x="7825" y="3618"/>
                    <a:pt x="7903" y="3696"/>
                    <a:pt x="7998" y="3696"/>
                  </a:cubicBezTo>
                  <a:cubicBezTo>
                    <a:pt x="7999" y="3696"/>
                    <a:pt x="8000" y="3696"/>
                    <a:pt x="8001" y="3696"/>
                  </a:cubicBezTo>
                  <a:cubicBezTo>
                    <a:pt x="8093" y="3696"/>
                    <a:pt x="8169" y="3620"/>
                    <a:pt x="8171" y="3527"/>
                  </a:cubicBezTo>
                  <a:lnTo>
                    <a:pt x="8171" y="3523"/>
                  </a:lnTo>
                  <a:cubicBezTo>
                    <a:pt x="8171" y="3428"/>
                    <a:pt x="8093" y="3350"/>
                    <a:pt x="7998" y="3350"/>
                  </a:cubicBezTo>
                  <a:close/>
                  <a:moveTo>
                    <a:pt x="3302" y="3460"/>
                  </a:moveTo>
                  <a:cubicBezTo>
                    <a:pt x="3220" y="3469"/>
                    <a:pt x="3162" y="3544"/>
                    <a:pt x="3172" y="3626"/>
                  </a:cubicBezTo>
                  <a:cubicBezTo>
                    <a:pt x="3180" y="3694"/>
                    <a:pt x="3235" y="3748"/>
                    <a:pt x="3302" y="3757"/>
                  </a:cubicBezTo>
                  <a:lnTo>
                    <a:pt x="4880" y="3757"/>
                  </a:lnTo>
                  <a:cubicBezTo>
                    <a:pt x="4962" y="3757"/>
                    <a:pt x="5027" y="3690"/>
                    <a:pt x="5027" y="3609"/>
                  </a:cubicBezTo>
                  <a:lnTo>
                    <a:pt x="5030" y="3609"/>
                  </a:lnTo>
                  <a:cubicBezTo>
                    <a:pt x="5030" y="3526"/>
                    <a:pt x="4963" y="3460"/>
                    <a:pt x="4880" y="3460"/>
                  </a:cubicBezTo>
                  <a:close/>
                  <a:moveTo>
                    <a:pt x="142" y="3460"/>
                  </a:moveTo>
                  <a:cubicBezTo>
                    <a:pt x="60" y="3469"/>
                    <a:pt x="2" y="3544"/>
                    <a:pt x="11" y="3626"/>
                  </a:cubicBezTo>
                  <a:cubicBezTo>
                    <a:pt x="20" y="3694"/>
                    <a:pt x="74" y="3748"/>
                    <a:pt x="142" y="3757"/>
                  </a:cubicBezTo>
                  <a:lnTo>
                    <a:pt x="744" y="3757"/>
                  </a:lnTo>
                  <a:cubicBezTo>
                    <a:pt x="745" y="3757"/>
                    <a:pt x="746" y="3757"/>
                    <a:pt x="746" y="3757"/>
                  </a:cubicBezTo>
                  <a:cubicBezTo>
                    <a:pt x="826" y="3757"/>
                    <a:pt x="891" y="3692"/>
                    <a:pt x="893" y="3611"/>
                  </a:cubicBezTo>
                  <a:lnTo>
                    <a:pt x="893" y="3609"/>
                  </a:lnTo>
                  <a:cubicBezTo>
                    <a:pt x="893" y="3527"/>
                    <a:pt x="826" y="3460"/>
                    <a:pt x="744" y="3460"/>
                  </a:cubicBezTo>
                  <a:close/>
                  <a:moveTo>
                    <a:pt x="3302" y="4147"/>
                  </a:moveTo>
                  <a:cubicBezTo>
                    <a:pt x="3220" y="4156"/>
                    <a:pt x="3162" y="4230"/>
                    <a:pt x="3172" y="4312"/>
                  </a:cubicBezTo>
                  <a:cubicBezTo>
                    <a:pt x="3180" y="4381"/>
                    <a:pt x="3235" y="4434"/>
                    <a:pt x="3302" y="4443"/>
                  </a:cubicBezTo>
                  <a:lnTo>
                    <a:pt x="4880" y="4443"/>
                  </a:lnTo>
                  <a:cubicBezTo>
                    <a:pt x="4962" y="4443"/>
                    <a:pt x="5027" y="4378"/>
                    <a:pt x="5027" y="4296"/>
                  </a:cubicBezTo>
                  <a:lnTo>
                    <a:pt x="5030" y="4296"/>
                  </a:lnTo>
                  <a:cubicBezTo>
                    <a:pt x="5030" y="4214"/>
                    <a:pt x="4963" y="4147"/>
                    <a:pt x="4880" y="4147"/>
                  </a:cubicBezTo>
                  <a:close/>
                  <a:moveTo>
                    <a:pt x="142" y="4147"/>
                  </a:moveTo>
                  <a:cubicBezTo>
                    <a:pt x="60" y="4156"/>
                    <a:pt x="2" y="4230"/>
                    <a:pt x="11" y="4312"/>
                  </a:cubicBezTo>
                  <a:cubicBezTo>
                    <a:pt x="20" y="4381"/>
                    <a:pt x="74" y="4434"/>
                    <a:pt x="142" y="4443"/>
                  </a:cubicBezTo>
                  <a:lnTo>
                    <a:pt x="744" y="4443"/>
                  </a:lnTo>
                  <a:cubicBezTo>
                    <a:pt x="745" y="4443"/>
                    <a:pt x="746" y="4443"/>
                    <a:pt x="746" y="4443"/>
                  </a:cubicBezTo>
                  <a:cubicBezTo>
                    <a:pt x="826" y="4443"/>
                    <a:pt x="891" y="4378"/>
                    <a:pt x="893" y="4299"/>
                  </a:cubicBezTo>
                  <a:lnTo>
                    <a:pt x="893" y="4296"/>
                  </a:lnTo>
                  <a:cubicBezTo>
                    <a:pt x="893" y="4214"/>
                    <a:pt x="826" y="4147"/>
                    <a:pt x="744" y="4147"/>
                  </a:cubicBezTo>
                  <a:close/>
                  <a:moveTo>
                    <a:pt x="5424" y="4766"/>
                  </a:moveTo>
                  <a:cubicBezTo>
                    <a:pt x="5328" y="4766"/>
                    <a:pt x="5249" y="4842"/>
                    <a:pt x="5249" y="4938"/>
                  </a:cubicBezTo>
                  <a:cubicBezTo>
                    <a:pt x="5248" y="5033"/>
                    <a:pt x="5324" y="5112"/>
                    <a:pt x="5419" y="5112"/>
                  </a:cubicBezTo>
                  <a:lnTo>
                    <a:pt x="5422" y="5112"/>
                  </a:lnTo>
                  <a:cubicBezTo>
                    <a:pt x="5517" y="5112"/>
                    <a:pt x="5594" y="5035"/>
                    <a:pt x="5595" y="4940"/>
                  </a:cubicBezTo>
                  <a:lnTo>
                    <a:pt x="5595" y="4940"/>
                  </a:lnTo>
                  <a:cubicBezTo>
                    <a:pt x="5595" y="4941"/>
                    <a:pt x="5595" y="4941"/>
                    <a:pt x="5595" y="4942"/>
                  </a:cubicBezTo>
                  <a:lnTo>
                    <a:pt x="5595" y="4939"/>
                  </a:lnTo>
                  <a:cubicBezTo>
                    <a:pt x="5595" y="4940"/>
                    <a:pt x="5595" y="4940"/>
                    <a:pt x="5595" y="4940"/>
                  </a:cubicBezTo>
                  <a:lnTo>
                    <a:pt x="5595" y="4940"/>
                  </a:lnTo>
                  <a:cubicBezTo>
                    <a:pt x="5594" y="4846"/>
                    <a:pt x="5518" y="4768"/>
                    <a:pt x="5424" y="4766"/>
                  </a:cubicBezTo>
                  <a:close/>
                  <a:moveTo>
                    <a:pt x="5937" y="4766"/>
                  </a:moveTo>
                  <a:cubicBezTo>
                    <a:pt x="5842" y="4766"/>
                    <a:pt x="5764" y="4842"/>
                    <a:pt x="5763" y="4938"/>
                  </a:cubicBezTo>
                  <a:cubicBezTo>
                    <a:pt x="5762" y="5033"/>
                    <a:pt x="5837" y="5112"/>
                    <a:pt x="5933" y="5112"/>
                  </a:cubicBezTo>
                  <a:lnTo>
                    <a:pt x="5937" y="5112"/>
                  </a:lnTo>
                  <a:cubicBezTo>
                    <a:pt x="6032" y="5112"/>
                    <a:pt x="6108" y="5036"/>
                    <a:pt x="6108" y="4942"/>
                  </a:cubicBezTo>
                  <a:cubicBezTo>
                    <a:pt x="6110" y="4847"/>
                    <a:pt x="6032" y="4768"/>
                    <a:pt x="5937" y="4766"/>
                  </a:cubicBezTo>
                  <a:close/>
                  <a:moveTo>
                    <a:pt x="6454" y="4766"/>
                  </a:moveTo>
                  <a:cubicBezTo>
                    <a:pt x="6359" y="4766"/>
                    <a:pt x="6280" y="4842"/>
                    <a:pt x="6278" y="4938"/>
                  </a:cubicBezTo>
                  <a:cubicBezTo>
                    <a:pt x="6278" y="5033"/>
                    <a:pt x="6354" y="5112"/>
                    <a:pt x="6449" y="5112"/>
                  </a:cubicBezTo>
                  <a:lnTo>
                    <a:pt x="6451" y="5112"/>
                  </a:lnTo>
                  <a:cubicBezTo>
                    <a:pt x="6548" y="5112"/>
                    <a:pt x="6624" y="5034"/>
                    <a:pt x="6624" y="4939"/>
                  </a:cubicBezTo>
                  <a:lnTo>
                    <a:pt x="6624" y="4942"/>
                  </a:lnTo>
                  <a:cubicBezTo>
                    <a:pt x="6625" y="4847"/>
                    <a:pt x="6549" y="4768"/>
                    <a:pt x="6454" y="4766"/>
                  </a:cubicBezTo>
                  <a:close/>
                  <a:moveTo>
                    <a:pt x="6969" y="4766"/>
                  </a:moveTo>
                  <a:cubicBezTo>
                    <a:pt x="6874" y="4766"/>
                    <a:pt x="6796" y="4842"/>
                    <a:pt x="6795" y="4938"/>
                  </a:cubicBezTo>
                  <a:cubicBezTo>
                    <a:pt x="6793" y="5033"/>
                    <a:pt x="6871" y="5112"/>
                    <a:pt x="6966" y="5112"/>
                  </a:cubicBezTo>
                  <a:lnTo>
                    <a:pt x="6968" y="5112"/>
                  </a:lnTo>
                  <a:cubicBezTo>
                    <a:pt x="7063" y="5112"/>
                    <a:pt x="7140" y="5034"/>
                    <a:pt x="7140" y="4939"/>
                  </a:cubicBezTo>
                  <a:lnTo>
                    <a:pt x="7140" y="4942"/>
                  </a:lnTo>
                  <a:cubicBezTo>
                    <a:pt x="7142" y="4847"/>
                    <a:pt x="7066" y="4768"/>
                    <a:pt x="6969" y="4766"/>
                  </a:cubicBezTo>
                  <a:close/>
                  <a:moveTo>
                    <a:pt x="7484" y="4766"/>
                  </a:moveTo>
                  <a:cubicBezTo>
                    <a:pt x="7387" y="4766"/>
                    <a:pt x="7310" y="4842"/>
                    <a:pt x="7309" y="4938"/>
                  </a:cubicBezTo>
                  <a:cubicBezTo>
                    <a:pt x="7307" y="5033"/>
                    <a:pt x="7384" y="5112"/>
                    <a:pt x="7480" y="5112"/>
                  </a:cubicBezTo>
                  <a:lnTo>
                    <a:pt x="7484" y="5112"/>
                  </a:lnTo>
                  <a:cubicBezTo>
                    <a:pt x="7578" y="5112"/>
                    <a:pt x="7654" y="5036"/>
                    <a:pt x="7654" y="4942"/>
                  </a:cubicBezTo>
                  <a:cubicBezTo>
                    <a:pt x="7655" y="4847"/>
                    <a:pt x="7579" y="4768"/>
                    <a:pt x="7484" y="4766"/>
                  </a:cubicBezTo>
                  <a:close/>
                  <a:moveTo>
                    <a:pt x="7999" y="4766"/>
                  </a:moveTo>
                  <a:cubicBezTo>
                    <a:pt x="7904" y="4766"/>
                    <a:pt x="7827" y="4842"/>
                    <a:pt x="7825" y="4938"/>
                  </a:cubicBezTo>
                  <a:cubicBezTo>
                    <a:pt x="7824" y="5033"/>
                    <a:pt x="7900" y="5112"/>
                    <a:pt x="7995" y="5112"/>
                  </a:cubicBezTo>
                  <a:lnTo>
                    <a:pt x="7998" y="5112"/>
                  </a:lnTo>
                  <a:cubicBezTo>
                    <a:pt x="8093" y="5112"/>
                    <a:pt x="8171" y="5034"/>
                    <a:pt x="8171" y="4939"/>
                  </a:cubicBezTo>
                  <a:lnTo>
                    <a:pt x="8171" y="4942"/>
                  </a:lnTo>
                  <a:cubicBezTo>
                    <a:pt x="8172" y="4847"/>
                    <a:pt x="8095" y="4768"/>
                    <a:pt x="7999" y="4766"/>
                  </a:cubicBezTo>
                  <a:close/>
                  <a:moveTo>
                    <a:pt x="3302" y="4833"/>
                  </a:moveTo>
                  <a:cubicBezTo>
                    <a:pt x="3220" y="4842"/>
                    <a:pt x="3162" y="4917"/>
                    <a:pt x="3172" y="4999"/>
                  </a:cubicBezTo>
                  <a:cubicBezTo>
                    <a:pt x="3180" y="5067"/>
                    <a:pt x="3235" y="5121"/>
                    <a:pt x="3302" y="5130"/>
                  </a:cubicBezTo>
                  <a:lnTo>
                    <a:pt x="4880" y="5130"/>
                  </a:lnTo>
                  <a:cubicBezTo>
                    <a:pt x="4962" y="5130"/>
                    <a:pt x="5027" y="5064"/>
                    <a:pt x="5027" y="4982"/>
                  </a:cubicBezTo>
                  <a:lnTo>
                    <a:pt x="5030" y="4982"/>
                  </a:lnTo>
                  <a:cubicBezTo>
                    <a:pt x="5030" y="4900"/>
                    <a:pt x="4963" y="4833"/>
                    <a:pt x="4880" y="4833"/>
                  </a:cubicBezTo>
                  <a:close/>
                  <a:moveTo>
                    <a:pt x="142" y="4833"/>
                  </a:moveTo>
                  <a:cubicBezTo>
                    <a:pt x="60" y="4844"/>
                    <a:pt x="2" y="4917"/>
                    <a:pt x="11" y="4999"/>
                  </a:cubicBezTo>
                  <a:cubicBezTo>
                    <a:pt x="20" y="5067"/>
                    <a:pt x="74" y="5122"/>
                    <a:pt x="142" y="5130"/>
                  </a:cubicBezTo>
                  <a:lnTo>
                    <a:pt x="744" y="5130"/>
                  </a:lnTo>
                  <a:cubicBezTo>
                    <a:pt x="745" y="5130"/>
                    <a:pt x="746" y="5130"/>
                    <a:pt x="746" y="5130"/>
                  </a:cubicBezTo>
                  <a:cubicBezTo>
                    <a:pt x="826" y="5130"/>
                    <a:pt x="891" y="5065"/>
                    <a:pt x="893" y="4985"/>
                  </a:cubicBezTo>
                  <a:lnTo>
                    <a:pt x="893" y="4982"/>
                  </a:lnTo>
                  <a:cubicBezTo>
                    <a:pt x="893" y="4900"/>
                    <a:pt x="826" y="4833"/>
                    <a:pt x="744" y="4833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94;p40">
              <a:extLst>
                <a:ext uri="{FF2B5EF4-FFF2-40B4-BE49-F238E27FC236}">
                  <a16:creationId xmlns:a16="http://schemas.microsoft.com/office/drawing/2014/main" id="{37396154-488A-D048-F554-E8A1E0474DB6}"/>
                </a:ext>
              </a:extLst>
            </p:cNvPr>
            <p:cNvSpPr/>
            <p:nvPr/>
          </p:nvSpPr>
          <p:spPr>
            <a:xfrm>
              <a:off x="4554750" y="4663125"/>
              <a:ext cx="204450" cy="128225"/>
            </a:xfrm>
            <a:custGeom>
              <a:avLst/>
              <a:gdLst/>
              <a:ahLst/>
              <a:cxnLst/>
              <a:rect l="l" t="t" r="r" b="b"/>
              <a:pathLst>
                <a:path w="8178" h="5129" extrusionOk="0">
                  <a:moveTo>
                    <a:pt x="768" y="24"/>
                  </a:moveTo>
                  <a:cubicBezTo>
                    <a:pt x="762" y="24"/>
                    <a:pt x="756" y="25"/>
                    <a:pt x="750" y="26"/>
                  </a:cubicBezTo>
                  <a:lnTo>
                    <a:pt x="148" y="26"/>
                  </a:lnTo>
                  <a:cubicBezTo>
                    <a:pt x="80" y="33"/>
                    <a:pt x="26" y="88"/>
                    <a:pt x="19" y="157"/>
                  </a:cubicBezTo>
                  <a:cubicBezTo>
                    <a:pt x="8" y="239"/>
                    <a:pt x="66" y="312"/>
                    <a:pt x="148" y="322"/>
                  </a:cubicBezTo>
                  <a:lnTo>
                    <a:pt x="750" y="322"/>
                  </a:lnTo>
                  <a:cubicBezTo>
                    <a:pt x="756" y="323"/>
                    <a:pt x="762" y="323"/>
                    <a:pt x="768" y="323"/>
                  </a:cubicBezTo>
                  <a:cubicBezTo>
                    <a:pt x="774" y="323"/>
                    <a:pt x="779" y="323"/>
                    <a:pt x="785" y="322"/>
                  </a:cubicBezTo>
                  <a:cubicBezTo>
                    <a:pt x="867" y="312"/>
                    <a:pt x="925" y="239"/>
                    <a:pt x="916" y="157"/>
                  </a:cubicBezTo>
                  <a:cubicBezTo>
                    <a:pt x="907" y="81"/>
                    <a:pt x="843" y="24"/>
                    <a:pt x="768" y="24"/>
                  </a:cubicBezTo>
                  <a:close/>
                  <a:moveTo>
                    <a:pt x="1402" y="24"/>
                  </a:moveTo>
                  <a:cubicBezTo>
                    <a:pt x="1328" y="24"/>
                    <a:pt x="1264" y="80"/>
                    <a:pt x="1256" y="155"/>
                  </a:cubicBezTo>
                  <a:cubicBezTo>
                    <a:pt x="1246" y="237"/>
                    <a:pt x="1304" y="312"/>
                    <a:pt x="1385" y="322"/>
                  </a:cubicBezTo>
                  <a:cubicBezTo>
                    <a:pt x="1391" y="323"/>
                    <a:pt x="1397" y="323"/>
                    <a:pt x="1403" y="323"/>
                  </a:cubicBezTo>
                  <a:cubicBezTo>
                    <a:pt x="1409" y="323"/>
                    <a:pt x="1415" y="323"/>
                    <a:pt x="1421" y="322"/>
                  </a:cubicBezTo>
                  <a:lnTo>
                    <a:pt x="2998" y="322"/>
                  </a:lnTo>
                  <a:cubicBezTo>
                    <a:pt x="3080" y="322"/>
                    <a:pt x="3147" y="255"/>
                    <a:pt x="3147" y="172"/>
                  </a:cubicBezTo>
                  <a:cubicBezTo>
                    <a:pt x="3147" y="91"/>
                    <a:pt x="3081" y="26"/>
                    <a:pt x="2999" y="26"/>
                  </a:cubicBezTo>
                  <a:lnTo>
                    <a:pt x="1421" y="26"/>
                  </a:lnTo>
                  <a:cubicBezTo>
                    <a:pt x="1415" y="25"/>
                    <a:pt x="1408" y="24"/>
                    <a:pt x="1402" y="24"/>
                  </a:cubicBezTo>
                  <a:close/>
                  <a:moveTo>
                    <a:pt x="4700" y="2"/>
                  </a:moveTo>
                  <a:cubicBezTo>
                    <a:pt x="4605" y="12"/>
                    <a:pt x="4536" y="97"/>
                    <a:pt x="4546" y="192"/>
                  </a:cubicBezTo>
                  <a:cubicBezTo>
                    <a:pt x="4555" y="273"/>
                    <a:pt x="4619" y="335"/>
                    <a:pt x="4700" y="344"/>
                  </a:cubicBezTo>
                  <a:cubicBezTo>
                    <a:pt x="4795" y="344"/>
                    <a:pt x="4872" y="268"/>
                    <a:pt x="4873" y="173"/>
                  </a:cubicBezTo>
                  <a:lnTo>
                    <a:pt x="4873" y="173"/>
                  </a:lnTo>
                  <a:cubicBezTo>
                    <a:pt x="4873" y="173"/>
                    <a:pt x="4873" y="173"/>
                    <a:pt x="4873" y="173"/>
                  </a:cubicBezTo>
                  <a:lnTo>
                    <a:pt x="4873" y="172"/>
                  </a:lnTo>
                  <a:cubicBezTo>
                    <a:pt x="4873" y="172"/>
                    <a:pt x="4873" y="172"/>
                    <a:pt x="4873" y="173"/>
                  </a:cubicBezTo>
                  <a:lnTo>
                    <a:pt x="4873" y="173"/>
                  </a:lnTo>
                  <a:cubicBezTo>
                    <a:pt x="4871" y="78"/>
                    <a:pt x="4794" y="2"/>
                    <a:pt x="4700" y="2"/>
                  </a:cubicBezTo>
                  <a:close/>
                  <a:moveTo>
                    <a:pt x="3667" y="0"/>
                  </a:moveTo>
                  <a:cubicBezTo>
                    <a:pt x="3571" y="0"/>
                    <a:pt x="3494" y="78"/>
                    <a:pt x="3494" y="173"/>
                  </a:cubicBezTo>
                  <a:cubicBezTo>
                    <a:pt x="3494" y="268"/>
                    <a:pt x="3571" y="346"/>
                    <a:pt x="3667" y="346"/>
                  </a:cubicBezTo>
                  <a:lnTo>
                    <a:pt x="3670" y="346"/>
                  </a:lnTo>
                  <a:cubicBezTo>
                    <a:pt x="3763" y="346"/>
                    <a:pt x="3839" y="268"/>
                    <a:pt x="3839" y="175"/>
                  </a:cubicBezTo>
                  <a:lnTo>
                    <a:pt x="3839" y="173"/>
                  </a:lnTo>
                  <a:cubicBezTo>
                    <a:pt x="3839" y="76"/>
                    <a:pt x="3762" y="0"/>
                    <a:pt x="3667" y="0"/>
                  </a:cubicBezTo>
                  <a:close/>
                  <a:moveTo>
                    <a:pt x="4183" y="0"/>
                  </a:moveTo>
                  <a:cubicBezTo>
                    <a:pt x="4088" y="0"/>
                    <a:pt x="4010" y="78"/>
                    <a:pt x="4010" y="173"/>
                  </a:cubicBezTo>
                  <a:cubicBezTo>
                    <a:pt x="4010" y="268"/>
                    <a:pt x="4088" y="346"/>
                    <a:pt x="4183" y="346"/>
                  </a:cubicBezTo>
                  <a:cubicBezTo>
                    <a:pt x="4277" y="346"/>
                    <a:pt x="4354" y="271"/>
                    <a:pt x="4356" y="178"/>
                  </a:cubicBezTo>
                  <a:lnTo>
                    <a:pt x="4356" y="173"/>
                  </a:lnTo>
                  <a:cubicBezTo>
                    <a:pt x="4356" y="76"/>
                    <a:pt x="4278" y="0"/>
                    <a:pt x="4183" y="0"/>
                  </a:cubicBezTo>
                  <a:close/>
                  <a:moveTo>
                    <a:pt x="5214" y="0"/>
                  </a:moveTo>
                  <a:cubicBezTo>
                    <a:pt x="5118" y="0"/>
                    <a:pt x="5041" y="78"/>
                    <a:pt x="5041" y="173"/>
                  </a:cubicBezTo>
                  <a:cubicBezTo>
                    <a:pt x="5041" y="268"/>
                    <a:pt x="5118" y="346"/>
                    <a:pt x="5214" y="346"/>
                  </a:cubicBezTo>
                  <a:lnTo>
                    <a:pt x="5215" y="346"/>
                  </a:lnTo>
                  <a:cubicBezTo>
                    <a:pt x="5309" y="346"/>
                    <a:pt x="5386" y="268"/>
                    <a:pt x="5386" y="175"/>
                  </a:cubicBezTo>
                  <a:lnTo>
                    <a:pt x="5386" y="173"/>
                  </a:lnTo>
                  <a:cubicBezTo>
                    <a:pt x="5386" y="76"/>
                    <a:pt x="5309" y="0"/>
                    <a:pt x="5214" y="0"/>
                  </a:cubicBezTo>
                  <a:close/>
                  <a:moveTo>
                    <a:pt x="5729" y="0"/>
                  </a:moveTo>
                  <a:cubicBezTo>
                    <a:pt x="5633" y="0"/>
                    <a:pt x="5556" y="78"/>
                    <a:pt x="5556" y="173"/>
                  </a:cubicBezTo>
                  <a:cubicBezTo>
                    <a:pt x="5556" y="268"/>
                    <a:pt x="5633" y="346"/>
                    <a:pt x="5729" y="346"/>
                  </a:cubicBezTo>
                  <a:cubicBezTo>
                    <a:pt x="5824" y="346"/>
                    <a:pt x="5901" y="271"/>
                    <a:pt x="5901" y="178"/>
                  </a:cubicBezTo>
                  <a:lnTo>
                    <a:pt x="5901" y="173"/>
                  </a:lnTo>
                  <a:cubicBezTo>
                    <a:pt x="5901" y="76"/>
                    <a:pt x="5824" y="0"/>
                    <a:pt x="5729" y="0"/>
                  </a:cubicBezTo>
                  <a:close/>
                  <a:moveTo>
                    <a:pt x="6244" y="0"/>
                  </a:moveTo>
                  <a:cubicBezTo>
                    <a:pt x="6149" y="0"/>
                    <a:pt x="6071" y="78"/>
                    <a:pt x="6071" y="173"/>
                  </a:cubicBezTo>
                  <a:cubicBezTo>
                    <a:pt x="6071" y="268"/>
                    <a:pt x="6149" y="346"/>
                    <a:pt x="6244" y="346"/>
                  </a:cubicBezTo>
                  <a:lnTo>
                    <a:pt x="6245" y="346"/>
                  </a:lnTo>
                  <a:cubicBezTo>
                    <a:pt x="6339" y="346"/>
                    <a:pt x="6417" y="268"/>
                    <a:pt x="6417" y="175"/>
                  </a:cubicBezTo>
                  <a:lnTo>
                    <a:pt x="6417" y="173"/>
                  </a:lnTo>
                  <a:cubicBezTo>
                    <a:pt x="6417" y="76"/>
                    <a:pt x="6339" y="0"/>
                    <a:pt x="6244" y="0"/>
                  </a:cubicBezTo>
                  <a:close/>
                  <a:moveTo>
                    <a:pt x="148" y="712"/>
                  </a:moveTo>
                  <a:cubicBezTo>
                    <a:pt x="66" y="722"/>
                    <a:pt x="8" y="797"/>
                    <a:pt x="19" y="879"/>
                  </a:cubicBezTo>
                  <a:cubicBezTo>
                    <a:pt x="26" y="946"/>
                    <a:pt x="80" y="1001"/>
                    <a:pt x="148" y="1008"/>
                  </a:cubicBezTo>
                  <a:lnTo>
                    <a:pt x="750" y="1008"/>
                  </a:lnTo>
                  <a:cubicBezTo>
                    <a:pt x="832" y="1008"/>
                    <a:pt x="899" y="941"/>
                    <a:pt x="899" y="859"/>
                  </a:cubicBezTo>
                  <a:cubicBezTo>
                    <a:pt x="899" y="778"/>
                    <a:pt x="832" y="712"/>
                    <a:pt x="750" y="712"/>
                  </a:cubicBezTo>
                  <a:close/>
                  <a:moveTo>
                    <a:pt x="1402" y="711"/>
                  </a:moveTo>
                  <a:cubicBezTo>
                    <a:pt x="1328" y="711"/>
                    <a:pt x="1264" y="766"/>
                    <a:pt x="1256" y="842"/>
                  </a:cubicBezTo>
                  <a:cubicBezTo>
                    <a:pt x="1246" y="923"/>
                    <a:pt x="1304" y="998"/>
                    <a:pt x="1385" y="1008"/>
                  </a:cubicBezTo>
                  <a:cubicBezTo>
                    <a:pt x="1391" y="1009"/>
                    <a:pt x="1397" y="1009"/>
                    <a:pt x="1403" y="1009"/>
                  </a:cubicBezTo>
                  <a:cubicBezTo>
                    <a:pt x="1409" y="1009"/>
                    <a:pt x="1415" y="1009"/>
                    <a:pt x="1421" y="1008"/>
                  </a:cubicBezTo>
                  <a:lnTo>
                    <a:pt x="2998" y="1008"/>
                  </a:lnTo>
                  <a:cubicBezTo>
                    <a:pt x="3080" y="1008"/>
                    <a:pt x="3147" y="941"/>
                    <a:pt x="3147" y="858"/>
                  </a:cubicBezTo>
                  <a:cubicBezTo>
                    <a:pt x="3147" y="778"/>
                    <a:pt x="3081" y="712"/>
                    <a:pt x="2999" y="712"/>
                  </a:cubicBezTo>
                  <a:lnTo>
                    <a:pt x="1421" y="712"/>
                  </a:lnTo>
                  <a:cubicBezTo>
                    <a:pt x="1415" y="711"/>
                    <a:pt x="1408" y="711"/>
                    <a:pt x="1402" y="711"/>
                  </a:cubicBezTo>
                  <a:close/>
                  <a:moveTo>
                    <a:pt x="148" y="1398"/>
                  </a:moveTo>
                  <a:cubicBezTo>
                    <a:pt x="66" y="1409"/>
                    <a:pt x="8" y="1483"/>
                    <a:pt x="19" y="1565"/>
                  </a:cubicBezTo>
                  <a:cubicBezTo>
                    <a:pt x="26" y="1634"/>
                    <a:pt x="80" y="1687"/>
                    <a:pt x="148" y="1695"/>
                  </a:cubicBezTo>
                  <a:lnTo>
                    <a:pt x="750" y="1695"/>
                  </a:lnTo>
                  <a:cubicBezTo>
                    <a:pt x="832" y="1695"/>
                    <a:pt x="899" y="1629"/>
                    <a:pt x="899" y="1549"/>
                  </a:cubicBezTo>
                  <a:cubicBezTo>
                    <a:pt x="899" y="1465"/>
                    <a:pt x="832" y="1398"/>
                    <a:pt x="750" y="1398"/>
                  </a:cubicBezTo>
                  <a:close/>
                  <a:moveTo>
                    <a:pt x="1402" y="1397"/>
                  </a:moveTo>
                  <a:cubicBezTo>
                    <a:pt x="1328" y="1397"/>
                    <a:pt x="1264" y="1453"/>
                    <a:pt x="1256" y="1528"/>
                  </a:cubicBezTo>
                  <a:cubicBezTo>
                    <a:pt x="1246" y="1610"/>
                    <a:pt x="1304" y="1684"/>
                    <a:pt x="1385" y="1695"/>
                  </a:cubicBezTo>
                  <a:cubicBezTo>
                    <a:pt x="1391" y="1696"/>
                    <a:pt x="1397" y="1696"/>
                    <a:pt x="1403" y="1696"/>
                  </a:cubicBezTo>
                  <a:cubicBezTo>
                    <a:pt x="1409" y="1696"/>
                    <a:pt x="1415" y="1696"/>
                    <a:pt x="1421" y="1695"/>
                  </a:cubicBezTo>
                  <a:lnTo>
                    <a:pt x="2998" y="1695"/>
                  </a:lnTo>
                  <a:cubicBezTo>
                    <a:pt x="2999" y="1695"/>
                    <a:pt x="3000" y="1695"/>
                    <a:pt x="3001" y="1695"/>
                  </a:cubicBezTo>
                  <a:cubicBezTo>
                    <a:pt x="3080" y="1695"/>
                    <a:pt x="3145" y="1630"/>
                    <a:pt x="3147" y="1550"/>
                  </a:cubicBezTo>
                  <a:lnTo>
                    <a:pt x="3147" y="1547"/>
                  </a:lnTo>
                  <a:cubicBezTo>
                    <a:pt x="3147" y="1465"/>
                    <a:pt x="3080" y="1398"/>
                    <a:pt x="2998" y="1398"/>
                  </a:cubicBezTo>
                  <a:lnTo>
                    <a:pt x="1421" y="1398"/>
                  </a:lnTo>
                  <a:cubicBezTo>
                    <a:pt x="1415" y="1398"/>
                    <a:pt x="1408" y="1397"/>
                    <a:pt x="1402" y="1397"/>
                  </a:cubicBezTo>
                  <a:close/>
                  <a:moveTo>
                    <a:pt x="3667" y="1373"/>
                  </a:moveTo>
                  <a:cubicBezTo>
                    <a:pt x="3573" y="1373"/>
                    <a:pt x="3495" y="1449"/>
                    <a:pt x="3494" y="1544"/>
                  </a:cubicBezTo>
                  <a:cubicBezTo>
                    <a:pt x="3494" y="1640"/>
                    <a:pt x="3570" y="1717"/>
                    <a:pt x="3665" y="1719"/>
                  </a:cubicBezTo>
                  <a:lnTo>
                    <a:pt x="3670" y="1719"/>
                  </a:lnTo>
                  <a:cubicBezTo>
                    <a:pt x="3763" y="1719"/>
                    <a:pt x="3839" y="1643"/>
                    <a:pt x="3839" y="1547"/>
                  </a:cubicBezTo>
                  <a:cubicBezTo>
                    <a:pt x="3841" y="1452"/>
                    <a:pt x="3765" y="1375"/>
                    <a:pt x="3670" y="1373"/>
                  </a:cubicBezTo>
                  <a:cubicBezTo>
                    <a:pt x="3669" y="1373"/>
                    <a:pt x="3668" y="1373"/>
                    <a:pt x="3667" y="1373"/>
                  </a:cubicBezTo>
                  <a:close/>
                  <a:moveTo>
                    <a:pt x="4182" y="1373"/>
                  </a:moveTo>
                  <a:cubicBezTo>
                    <a:pt x="4088" y="1373"/>
                    <a:pt x="4012" y="1449"/>
                    <a:pt x="4010" y="1544"/>
                  </a:cubicBezTo>
                  <a:cubicBezTo>
                    <a:pt x="4009" y="1640"/>
                    <a:pt x="4085" y="1717"/>
                    <a:pt x="4182" y="1719"/>
                  </a:cubicBezTo>
                  <a:lnTo>
                    <a:pt x="4183" y="1719"/>
                  </a:lnTo>
                  <a:cubicBezTo>
                    <a:pt x="4277" y="1719"/>
                    <a:pt x="4354" y="1643"/>
                    <a:pt x="4356" y="1547"/>
                  </a:cubicBezTo>
                  <a:cubicBezTo>
                    <a:pt x="4357" y="1452"/>
                    <a:pt x="4281" y="1375"/>
                    <a:pt x="4185" y="1373"/>
                  </a:cubicBezTo>
                  <a:cubicBezTo>
                    <a:pt x="4184" y="1373"/>
                    <a:pt x="4183" y="1373"/>
                    <a:pt x="4182" y="1373"/>
                  </a:cubicBezTo>
                  <a:close/>
                  <a:moveTo>
                    <a:pt x="5212" y="1373"/>
                  </a:moveTo>
                  <a:cubicBezTo>
                    <a:pt x="5118" y="1373"/>
                    <a:pt x="5041" y="1449"/>
                    <a:pt x="5041" y="1544"/>
                  </a:cubicBezTo>
                  <a:cubicBezTo>
                    <a:pt x="5039" y="1640"/>
                    <a:pt x="5115" y="1717"/>
                    <a:pt x="5211" y="1719"/>
                  </a:cubicBezTo>
                  <a:lnTo>
                    <a:pt x="5215" y="1719"/>
                  </a:lnTo>
                  <a:cubicBezTo>
                    <a:pt x="5309" y="1719"/>
                    <a:pt x="5386" y="1643"/>
                    <a:pt x="5386" y="1547"/>
                  </a:cubicBezTo>
                  <a:cubicBezTo>
                    <a:pt x="5386" y="1452"/>
                    <a:pt x="5310" y="1375"/>
                    <a:pt x="5215" y="1373"/>
                  </a:cubicBezTo>
                  <a:cubicBezTo>
                    <a:pt x="5214" y="1373"/>
                    <a:pt x="5213" y="1373"/>
                    <a:pt x="5212" y="1373"/>
                  </a:cubicBezTo>
                  <a:close/>
                  <a:moveTo>
                    <a:pt x="5729" y="1373"/>
                  </a:moveTo>
                  <a:cubicBezTo>
                    <a:pt x="5635" y="1373"/>
                    <a:pt x="5557" y="1449"/>
                    <a:pt x="5556" y="1544"/>
                  </a:cubicBezTo>
                  <a:cubicBezTo>
                    <a:pt x="5556" y="1640"/>
                    <a:pt x="5632" y="1717"/>
                    <a:pt x="5727" y="1719"/>
                  </a:cubicBezTo>
                  <a:lnTo>
                    <a:pt x="5729" y="1719"/>
                  </a:lnTo>
                  <a:cubicBezTo>
                    <a:pt x="5824" y="1719"/>
                    <a:pt x="5901" y="1643"/>
                    <a:pt x="5901" y="1547"/>
                  </a:cubicBezTo>
                  <a:cubicBezTo>
                    <a:pt x="5903" y="1452"/>
                    <a:pt x="5827" y="1375"/>
                    <a:pt x="5732" y="1373"/>
                  </a:cubicBezTo>
                  <a:cubicBezTo>
                    <a:pt x="5731" y="1373"/>
                    <a:pt x="5730" y="1373"/>
                    <a:pt x="5729" y="1373"/>
                  </a:cubicBezTo>
                  <a:close/>
                  <a:moveTo>
                    <a:pt x="6243" y="1373"/>
                  </a:moveTo>
                  <a:cubicBezTo>
                    <a:pt x="6149" y="1373"/>
                    <a:pt x="6071" y="1449"/>
                    <a:pt x="6070" y="1544"/>
                  </a:cubicBezTo>
                  <a:cubicBezTo>
                    <a:pt x="6070" y="1640"/>
                    <a:pt x="6146" y="1717"/>
                    <a:pt x="6241" y="1719"/>
                  </a:cubicBezTo>
                  <a:lnTo>
                    <a:pt x="6245" y="1719"/>
                  </a:lnTo>
                  <a:cubicBezTo>
                    <a:pt x="6339" y="1719"/>
                    <a:pt x="6417" y="1643"/>
                    <a:pt x="6417" y="1547"/>
                  </a:cubicBezTo>
                  <a:lnTo>
                    <a:pt x="6415" y="1547"/>
                  </a:lnTo>
                  <a:cubicBezTo>
                    <a:pt x="6417" y="1452"/>
                    <a:pt x="6341" y="1375"/>
                    <a:pt x="6245" y="1373"/>
                  </a:cubicBezTo>
                  <a:cubicBezTo>
                    <a:pt x="6244" y="1373"/>
                    <a:pt x="6244" y="1373"/>
                    <a:pt x="6243" y="1373"/>
                  </a:cubicBezTo>
                  <a:close/>
                  <a:moveTo>
                    <a:pt x="4700" y="1375"/>
                  </a:moveTo>
                  <a:cubicBezTo>
                    <a:pt x="4605" y="1375"/>
                    <a:pt x="4527" y="1452"/>
                    <a:pt x="4527" y="1547"/>
                  </a:cubicBezTo>
                  <a:cubicBezTo>
                    <a:pt x="4527" y="1643"/>
                    <a:pt x="4605" y="1720"/>
                    <a:pt x="4700" y="1720"/>
                  </a:cubicBezTo>
                  <a:cubicBezTo>
                    <a:pt x="4795" y="1720"/>
                    <a:pt x="4873" y="1643"/>
                    <a:pt x="4873" y="1547"/>
                  </a:cubicBezTo>
                  <a:cubicBezTo>
                    <a:pt x="4873" y="1452"/>
                    <a:pt x="4795" y="1375"/>
                    <a:pt x="4700" y="1375"/>
                  </a:cubicBezTo>
                  <a:close/>
                  <a:moveTo>
                    <a:pt x="1403" y="2084"/>
                  </a:moveTo>
                  <a:cubicBezTo>
                    <a:pt x="1328" y="2084"/>
                    <a:pt x="1264" y="2140"/>
                    <a:pt x="1256" y="2216"/>
                  </a:cubicBezTo>
                  <a:cubicBezTo>
                    <a:pt x="1246" y="2298"/>
                    <a:pt x="1304" y="2372"/>
                    <a:pt x="1385" y="2381"/>
                  </a:cubicBezTo>
                  <a:cubicBezTo>
                    <a:pt x="1391" y="2382"/>
                    <a:pt x="1397" y="2382"/>
                    <a:pt x="1403" y="2382"/>
                  </a:cubicBezTo>
                  <a:cubicBezTo>
                    <a:pt x="1409" y="2382"/>
                    <a:pt x="1415" y="2382"/>
                    <a:pt x="1421" y="2381"/>
                  </a:cubicBezTo>
                  <a:lnTo>
                    <a:pt x="2998" y="2381"/>
                  </a:lnTo>
                  <a:cubicBezTo>
                    <a:pt x="2999" y="2381"/>
                    <a:pt x="3000" y="2381"/>
                    <a:pt x="3001" y="2381"/>
                  </a:cubicBezTo>
                  <a:cubicBezTo>
                    <a:pt x="3080" y="2381"/>
                    <a:pt x="3145" y="2316"/>
                    <a:pt x="3147" y="2237"/>
                  </a:cubicBezTo>
                  <a:lnTo>
                    <a:pt x="3147" y="2234"/>
                  </a:lnTo>
                  <a:cubicBezTo>
                    <a:pt x="3147" y="2152"/>
                    <a:pt x="3080" y="2085"/>
                    <a:pt x="2998" y="2085"/>
                  </a:cubicBezTo>
                  <a:lnTo>
                    <a:pt x="1421" y="2085"/>
                  </a:lnTo>
                  <a:cubicBezTo>
                    <a:pt x="1415" y="2084"/>
                    <a:pt x="1409" y="2084"/>
                    <a:pt x="1403" y="2084"/>
                  </a:cubicBezTo>
                  <a:close/>
                  <a:moveTo>
                    <a:pt x="148" y="2085"/>
                  </a:moveTo>
                  <a:cubicBezTo>
                    <a:pt x="66" y="2095"/>
                    <a:pt x="8" y="2170"/>
                    <a:pt x="19" y="2252"/>
                  </a:cubicBezTo>
                  <a:cubicBezTo>
                    <a:pt x="26" y="2320"/>
                    <a:pt x="80" y="2374"/>
                    <a:pt x="148" y="2383"/>
                  </a:cubicBezTo>
                  <a:lnTo>
                    <a:pt x="750" y="2383"/>
                  </a:lnTo>
                  <a:cubicBezTo>
                    <a:pt x="832" y="2383"/>
                    <a:pt x="899" y="2317"/>
                    <a:pt x="899" y="2235"/>
                  </a:cubicBezTo>
                  <a:cubicBezTo>
                    <a:pt x="899" y="2152"/>
                    <a:pt x="832" y="2085"/>
                    <a:pt x="750" y="2085"/>
                  </a:cubicBezTo>
                  <a:close/>
                  <a:moveTo>
                    <a:pt x="1405" y="2770"/>
                  </a:moveTo>
                  <a:cubicBezTo>
                    <a:pt x="1329" y="2770"/>
                    <a:pt x="1264" y="2826"/>
                    <a:pt x="1256" y="2902"/>
                  </a:cubicBezTo>
                  <a:cubicBezTo>
                    <a:pt x="1246" y="2984"/>
                    <a:pt x="1304" y="3059"/>
                    <a:pt x="1385" y="3068"/>
                  </a:cubicBezTo>
                  <a:cubicBezTo>
                    <a:pt x="1391" y="3068"/>
                    <a:pt x="1397" y="3069"/>
                    <a:pt x="1403" y="3069"/>
                  </a:cubicBezTo>
                  <a:cubicBezTo>
                    <a:pt x="1409" y="3069"/>
                    <a:pt x="1415" y="3068"/>
                    <a:pt x="1421" y="3068"/>
                  </a:cubicBezTo>
                  <a:lnTo>
                    <a:pt x="2998" y="3068"/>
                  </a:lnTo>
                  <a:cubicBezTo>
                    <a:pt x="2999" y="3068"/>
                    <a:pt x="3000" y="3068"/>
                    <a:pt x="3001" y="3068"/>
                  </a:cubicBezTo>
                  <a:cubicBezTo>
                    <a:pt x="3080" y="3068"/>
                    <a:pt x="3145" y="3004"/>
                    <a:pt x="3147" y="2923"/>
                  </a:cubicBezTo>
                  <a:lnTo>
                    <a:pt x="3147" y="2922"/>
                  </a:lnTo>
                  <a:cubicBezTo>
                    <a:pt x="3147" y="2838"/>
                    <a:pt x="3080" y="2771"/>
                    <a:pt x="2998" y="2771"/>
                  </a:cubicBezTo>
                  <a:lnTo>
                    <a:pt x="1421" y="2771"/>
                  </a:lnTo>
                  <a:cubicBezTo>
                    <a:pt x="1416" y="2771"/>
                    <a:pt x="1410" y="2770"/>
                    <a:pt x="1405" y="2770"/>
                  </a:cubicBezTo>
                  <a:close/>
                  <a:moveTo>
                    <a:pt x="148" y="2773"/>
                  </a:moveTo>
                  <a:cubicBezTo>
                    <a:pt x="66" y="2782"/>
                    <a:pt x="8" y="2856"/>
                    <a:pt x="19" y="2938"/>
                  </a:cubicBezTo>
                  <a:cubicBezTo>
                    <a:pt x="26" y="3007"/>
                    <a:pt x="80" y="3060"/>
                    <a:pt x="148" y="3069"/>
                  </a:cubicBezTo>
                  <a:lnTo>
                    <a:pt x="750" y="3069"/>
                  </a:lnTo>
                  <a:cubicBezTo>
                    <a:pt x="832" y="3069"/>
                    <a:pt x="899" y="3004"/>
                    <a:pt x="899" y="2922"/>
                  </a:cubicBezTo>
                  <a:cubicBezTo>
                    <a:pt x="899" y="2838"/>
                    <a:pt x="832" y="2773"/>
                    <a:pt x="750" y="2773"/>
                  </a:cubicBezTo>
                  <a:close/>
                  <a:moveTo>
                    <a:pt x="5428" y="3347"/>
                  </a:moveTo>
                  <a:cubicBezTo>
                    <a:pt x="5334" y="3347"/>
                    <a:pt x="5257" y="3424"/>
                    <a:pt x="5255" y="3519"/>
                  </a:cubicBezTo>
                  <a:cubicBezTo>
                    <a:pt x="5255" y="3614"/>
                    <a:pt x="5331" y="3691"/>
                    <a:pt x="5426" y="3693"/>
                  </a:cubicBezTo>
                  <a:lnTo>
                    <a:pt x="5428" y="3693"/>
                  </a:lnTo>
                  <a:cubicBezTo>
                    <a:pt x="5523" y="3693"/>
                    <a:pt x="5601" y="3617"/>
                    <a:pt x="5601" y="3523"/>
                  </a:cubicBezTo>
                  <a:cubicBezTo>
                    <a:pt x="5602" y="3426"/>
                    <a:pt x="5526" y="3349"/>
                    <a:pt x="5431" y="3347"/>
                  </a:cubicBezTo>
                  <a:cubicBezTo>
                    <a:pt x="5430" y="3347"/>
                    <a:pt x="5429" y="3347"/>
                    <a:pt x="5428" y="3347"/>
                  </a:cubicBezTo>
                  <a:close/>
                  <a:moveTo>
                    <a:pt x="5942" y="3347"/>
                  </a:moveTo>
                  <a:cubicBezTo>
                    <a:pt x="5848" y="3347"/>
                    <a:pt x="5770" y="3424"/>
                    <a:pt x="5769" y="3519"/>
                  </a:cubicBezTo>
                  <a:cubicBezTo>
                    <a:pt x="5769" y="3614"/>
                    <a:pt x="5845" y="3691"/>
                    <a:pt x="5940" y="3693"/>
                  </a:cubicBezTo>
                  <a:lnTo>
                    <a:pt x="5945" y="3693"/>
                  </a:lnTo>
                  <a:cubicBezTo>
                    <a:pt x="6038" y="3693"/>
                    <a:pt x="6116" y="3617"/>
                    <a:pt x="6116" y="3523"/>
                  </a:cubicBezTo>
                  <a:lnTo>
                    <a:pt x="6114" y="3523"/>
                  </a:lnTo>
                  <a:cubicBezTo>
                    <a:pt x="6116" y="3426"/>
                    <a:pt x="6040" y="3349"/>
                    <a:pt x="5945" y="3347"/>
                  </a:cubicBezTo>
                  <a:cubicBezTo>
                    <a:pt x="5944" y="3347"/>
                    <a:pt x="5943" y="3347"/>
                    <a:pt x="5942" y="3347"/>
                  </a:cubicBezTo>
                  <a:close/>
                  <a:moveTo>
                    <a:pt x="6457" y="3347"/>
                  </a:moveTo>
                  <a:cubicBezTo>
                    <a:pt x="6363" y="3347"/>
                    <a:pt x="6287" y="3424"/>
                    <a:pt x="6286" y="3519"/>
                  </a:cubicBezTo>
                  <a:cubicBezTo>
                    <a:pt x="6284" y="3614"/>
                    <a:pt x="6361" y="3691"/>
                    <a:pt x="6457" y="3693"/>
                  </a:cubicBezTo>
                  <a:lnTo>
                    <a:pt x="6458" y="3693"/>
                  </a:lnTo>
                  <a:cubicBezTo>
                    <a:pt x="6554" y="3693"/>
                    <a:pt x="6630" y="3617"/>
                    <a:pt x="6631" y="3523"/>
                  </a:cubicBezTo>
                  <a:cubicBezTo>
                    <a:pt x="6632" y="3426"/>
                    <a:pt x="6557" y="3349"/>
                    <a:pt x="6460" y="3347"/>
                  </a:cubicBezTo>
                  <a:cubicBezTo>
                    <a:pt x="6459" y="3347"/>
                    <a:pt x="6458" y="3347"/>
                    <a:pt x="6457" y="3347"/>
                  </a:cubicBezTo>
                  <a:close/>
                  <a:moveTo>
                    <a:pt x="6972" y="3347"/>
                  </a:moveTo>
                  <a:cubicBezTo>
                    <a:pt x="6877" y="3347"/>
                    <a:pt x="6801" y="3424"/>
                    <a:pt x="6799" y="3519"/>
                  </a:cubicBezTo>
                  <a:cubicBezTo>
                    <a:pt x="6798" y="3614"/>
                    <a:pt x="6875" y="3691"/>
                    <a:pt x="6970" y="3693"/>
                  </a:cubicBezTo>
                  <a:lnTo>
                    <a:pt x="6975" y="3693"/>
                  </a:lnTo>
                  <a:cubicBezTo>
                    <a:pt x="7069" y="3693"/>
                    <a:pt x="7145" y="3617"/>
                    <a:pt x="7145" y="3523"/>
                  </a:cubicBezTo>
                  <a:cubicBezTo>
                    <a:pt x="7146" y="3426"/>
                    <a:pt x="7070" y="3349"/>
                    <a:pt x="6975" y="3347"/>
                  </a:cubicBezTo>
                  <a:cubicBezTo>
                    <a:pt x="6974" y="3347"/>
                    <a:pt x="6973" y="3347"/>
                    <a:pt x="6972" y="3347"/>
                  </a:cubicBezTo>
                  <a:close/>
                  <a:moveTo>
                    <a:pt x="7487" y="3347"/>
                  </a:moveTo>
                  <a:cubicBezTo>
                    <a:pt x="7393" y="3347"/>
                    <a:pt x="7317" y="3424"/>
                    <a:pt x="7316" y="3519"/>
                  </a:cubicBezTo>
                  <a:cubicBezTo>
                    <a:pt x="7314" y="3614"/>
                    <a:pt x="7390" y="3691"/>
                    <a:pt x="7486" y="3693"/>
                  </a:cubicBezTo>
                  <a:lnTo>
                    <a:pt x="7489" y="3693"/>
                  </a:lnTo>
                  <a:cubicBezTo>
                    <a:pt x="7582" y="3693"/>
                    <a:pt x="7660" y="3617"/>
                    <a:pt x="7661" y="3523"/>
                  </a:cubicBezTo>
                  <a:cubicBezTo>
                    <a:pt x="7663" y="3426"/>
                    <a:pt x="7585" y="3349"/>
                    <a:pt x="7490" y="3347"/>
                  </a:cubicBezTo>
                  <a:cubicBezTo>
                    <a:pt x="7489" y="3347"/>
                    <a:pt x="7488" y="3347"/>
                    <a:pt x="7487" y="3347"/>
                  </a:cubicBezTo>
                  <a:close/>
                  <a:moveTo>
                    <a:pt x="8004" y="3347"/>
                  </a:moveTo>
                  <a:cubicBezTo>
                    <a:pt x="7910" y="3347"/>
                    <a:pt x="7833" y="3424"/>
                    <a:pt x="7831" y="3519"/>
                  </a:cubicBezTo>
                  <a:cubicBezTo>
                    <a:pt x="7831" y="3614"/>
                    <a:pt x="7907" y="3691"/>
                    <a:pt x="8002" y="3693"/>
                  </a:cubicBezTo>
                  <a:lnTo>
                    <a:pt x="8004" y="3693"/>
                  </a:lnTo>
                  <a:cubicBezTo>
                    <a:pt x="8098" y="3691"/>
                    <a:pt x="8174" y="3617"/>
                    <a:pt x="8175" y="3523"/>
                  </a:cubicBezTo>
                  <a:lnTo>
                    <a:pt x="8176" y="3523"/>
                  </a:lnTo>
                  <a:cubicBezTo>
                    <a:pt x="8178" y="3426"/>
                    <a:pt x="8102" y="3349"/>
                    <a:pt x="8007" y="3347"/>
                  </a:cubicBezTo>
                  <a:cubicBezTo>
                    <a:pt x="8006" y="3347"/>
                    <a:pt x="8005" y="3347"/>
                    <a:pt x="8004" y="3347"/>
                  </a:cubicBezTo>
                  <a:close/>
                  <a:moveTo>
                    <a:pt x="148" y="3459"/>
                  </a:moveTo>
                  <a:cubicBezTo>
                    <a:pt x="66" y="3468"/>
                    <a:pt x="8" y="3543"/>
                    <a:pt x="19" y="3624"/>
                  </a:cubicBezTo>
                  <a:cubicBezTo>
                    <a:pt x="26" y="3693"/>
                    <a:pt x="80" y="3747"/>
                    <a:pt x="148" y="3755"/>
                  </a:cubicBezTo>
                  <a:lnTo>
                    <a:pt x="750" y="3755"/>
                  </a:lnTo>
                  <a:cubicBezTo>
                    <a:pt x="832" y="3755"/>
                    <a:pt x="899" y="3690"/>
                    <a:pt x="899" y="3608"/>
                  </a:cubicBezTo>
                  <a:cubicBezTo>
                    <a:pt x="899" y="3526"/>
                    <a:pt x="832" y="3459"/>
                    <a:pt x="750" y="3459"/>
                  </a:cubicBezTo>
                  <a:close/>
                  <a:moveTo>
                    <a:pt x="3309" y="3459"/>
                  </a:moveTo>
                  <a:cubicBezTo>
                    <a:pt x="3227" y="3468"/>
                    <a:pt x="3169" y="3543"/>
                    <a:pt x="3178" y="3624"/>
                  </a:cubicBezTo>
                  <a:cubicBezTo>
                    <a:pt x="3187" y="3693"/>
                    <a:pt x="3241" y="3747"/>
                    <a:pt x="3309" y="3755"/>
                  </a:cubicBezTo>
                  <a:lnTo>
                    <a:pt x="4887" y="3755"/>
                  </a:lnTo>
                  <a:cubicBezTo>
                    <a:pt x="4969" y="3755"/>
                    <a:pt x="5035" y="3690"/>
                    <a:pt x="5036" y="3608"/>
                  </a:cubicBezTo>
                  <a:cubicBezTo>
                    <a:pt x="5036" y="3525"/>
                    <a:pt x="4969" y="3459"/>
                    <a:pt x="4887" y="3459"/>
                  </a:cubicBezTo>
                  <a:close/>
                  <a:moveTo>
                    <a:pt x="148" y="4146"/>
                  </a:moveTo>
                  <a:cubicBezTo>
                    <a:pt x="66" y="4154"/>
                    <a:pt x="8" y="4229"/>
                    <a:pt x="19" y="4311"/>
                  </a:cubicBezTo>
                  <a:cubicBezTo>
                    <a:pt x="26" y="4379"/>
                    <a:pt x="80" y="4433"/>
                    <a:pt x="148" y="4442"/>
                  </a:cubicBezTo>
                  <a:lnTo>
                    <a:pt x="750" y="4442"/>
                  </a:lnTo>
                  <a:cubicBezTo>
                    <a:pt x="832" y="4442"/>
                    <a:pt x="899" y="4376"/>
                    <a:pt x="899" y="4294"/>
                  </a:cubicBezTo>
                  <a:cubicBezTo>
                    <a:pt x="899" y="4213"/>
                    <a:pt x="832" y="4146"/>
                    <a:pt x="750" y="4146"/>
                  </a:cubicBezTo>
                  <a:close/>
                  <a:moveTo>
                    <a:pt x="3309" y="4146"/>
                  </a:moveTo>
                  <a:cubicBezTo>
                    <a:pt x="3227" y="4154"/>
                    <a:pt x="3169" y="4229"/>
                    <a:pt x="3178" y="4311"/>
                  </a:cubicBezTo>
                  <a:cubicBezTo>
                    <a:pt x="3187" y="4379"/>
                    <a:pt x="3241" y="4433"/>
                    <a:pt x="3309" y="4442"/>
                  </a:cubicBezTo>
                  <a:lnTo>
                    <a:pt x="4887" y="4442"/>
                  </a:lnTo>
                  <a:cubicBezTo>
                    <a:pt x="4969" y="4442"/>
                    <a:pt x="5035" y="4376"/>
                    <a:pt x="5036" y="4294"/>
                  </a:cubicBezTo>
                  <a:cubicBezTo>
                    <a:pt x="5036" y="4213"/>
                    <a:pt x="4969" y="4146"/>
                    <a:pt x="4887" y="4146"/>
                  </a:cubicBezTo>
                  <a:close/>
                  <a:moveTo>
                    <a:pt x="5428" y="4763"/>
                  </a:moveTo>
                  <a:cubicBezTo>
                    <a:pt x="5334" y="4763"/>
                    <a:pt x="5257" y="4840"/>
                    <a:pt x="5255" y="4935"/>
                  </a:cubicBezTo>
                  <a:cubicBezTo>
                    <a:pt x="5255" y="5030"/>
                    <a:pt x="5331" y="5107"/>
                    <a:pt x="5426" y="5109"/>
                  </a:cubicBezTo>
                  <a:lnTo>
                    <a:pt x="5428" y="5109"/>
                  </a:lnTo>
                  <a:cubicBezTo>
                    <a:pt x="5523" y="5109"/>
                    <a:pt x="5601" y="5033"/>
                    <a:pt x="5601" y="4939"/>
                  </a:cubicBezTo>
                  <a:cubicBezTo>
                    <a:pt x="5602" y="4842"/>
                    <a:pt x="5526" y="4765"/>
                    <a:pt x="5431" y="4763"/>
                  </a:cubicBezTo>
                  <a:cubicBezTo>
                    <a:pt x="5430" y="4763"/>
                    <a:pt x="5429" y="4763"/>
                    <a:pt x="5428" y="4763"/>
                  </a:cubicBezTo>
                  <a:close/>
                  <a:moveTo>
                    <a:pt x="5942" y="4763"/>
                  </a:moveTo>
                  <a:cubicBezTo>
                    <a:pt x="5848" y="4763"/>
                    <a:pt x="5770" y="4840"/>
                    <a:pt x="5769" y="4935"/>
                  </a:cubicBezTo>
                  <a:cubicBezTo>
                    <a:pt x="5769" y="5030"/>
                    <a:pt x="5845" y="5107"/>
                    <a:pt x="5940" y="5109"/>
                  </a:cubicBezTo>
                  <a:lnTo>
                    <a:pt x="5945" y="5109"/>
                  </a:lnTo>
                  <a:cubicBezTo>
                    <a:pt x="6038" y="5109"/>
                    <a:pt x="6116" y="5033"/>
                    <a:pt x="6116" y="4939"/>
                  </a:cubicBezTo>
                  <a:lnTo>
                    <a:pt x="6114" y="4939"/>
                  </a:lnTo>
                  <a:cubicBezTo>
                    <a:pt x="6116" y="4842"/>
                    <a:pt x="6040" y="4765"/>
                    <a:pt x="5945" y="4763"/>
                  </a:cubicBezTo>
                  <a:cubicBezTo>
                    <a:pt x="5944" y="4763"/>
                    <a:pt x="5943" y="4763"/>
                    <a:pt x="5942" y="4763"/>
                  </a:cubicBezTo>
                  <a:close/>
                  <a:moveTo>
                    <a:pt x="6457" y="4763"/>
                  </a:moveTo>
                  <a:cubicBezTo>
                    <a:pt x="6363" y="4763"/>
                    <a:pt x="6287" y="4840"/>
                    <a:pt x="6286" y="4935"/>
                  </a:cubicBezTo>
                  <a:cubicBezTo>
                    <a:pt x="6284" y="5030"/>
                    <a:pt x="6361" y="5107"/>
                    <a:pt x="6457" y="5109"/>
                  </a:cubicBezTo>
                  <a:lnTo>
                    <a:pt x="6458" y="5109"/>
                  </a:lnTo>
                  <a:cubicBezTo>
                    <a:pt x="6554" y="5109"/>
                    <a:pt x="6630" y="5033"/>
                    <a:pt x="6631" y="4939"/>
                  </a:cubicBezTo>
                  <a:cubicBezTo>
                    <a:pt x="6632" y="4842"/>
                    <a:pt x="6557" y="4765"/>
                    <a:pt x="6460" y="4763"/>
                  </a:cubicBezTo>
                  <a:cubicBezTo>
                    <a:pt x="6459" y="4763"/>
                    <a:pt x="6458" y="4763"/>
                    <a:pt x="6457" y="4763"/>
                  </a:cubicBezTo>
                  <a:close/>
                  <a:moveTo>
                    <a:pt x="6972" y="4763"/>
                  </a:moveTo>
                  <a:cubicBezTo>
                    <a:pt x="6877" y="4763"/>
                    <a:pt x="6801" y="4840"/>
                    <a:pt x="6799" y="4935"/>
                  </a:cubicBezTo>
                  <a:cubicBezTo>
                    <a:pt x="6798" y="5030"/>
                    <a:pt x="6875" y="5107"/>
                    <a:pt x="6970" y="5109"/>
                  </a:cubicBezTo>
                  <a:lnTo>
                    <a:pt x="6975" y="5109"/>
                  </a:lnTo>
                  <a:cubicBezTo>
                    <a:pt x="7069" y="5109"/>
                    <a:pt x="7145" y="5033"/>
                    <a:pt x="7145" y="4939"/>
                  </a:cubicBezTo>
                  <a:cubicBezTo>
                    <a:pt x="7146" y="4842"/>
                    <a:pt x="7070" y="4765"/>
                    <a:pt x="6975" y="4763"/>
                  </a:cubicBezTo>
                  <a:cubicBezTo>
                    <a:pt x="6974" y="4763"/>
                    <a:pt x="6973" y="4763"/>
                    <a:pt x="6972" y="4763"/>
                  </a:cubicBezTo>
                  <a:close/>
                  <a:moveTo>
                    <a:pt x="7487" y="4763"/>
                  </a:moveTo>
                  <a:cubicBezTo>
                    <a:pt x="7393" y="4763"/>
                    <a:pt x="7317" y="4840"/>
                    <a:pt x="7316" y="4935"/>
                  </a:cubicBezTo>
                  <a:cubicBezTo>
                    <a:pt x="7314" y="5030"/>
                    <a:pt x="7390" y="5107"/>
                    <a:pt x="7486" y="5109"/>
                  </a:cubicBezTo>
                  <a:lnTo>
                    <a:pt x="7489" y="5109"/>
                  </a:lnTo>
                  <a:cubicBezTo>
                    <a:pt x="7582" y="5109"/>
                    <a:pt x="7660" y="5033"/>
                    <a:pt x="7661" y="4939"/>
                  </a:cubicBezTo>
                  <a:cubicBezTo>
                    <a:pt x="7663" y="4842"/>
                    <a:pt x="7585" y="4765"/>
                    <a:pt x="7490" y="4763"/>
                  </a:cubicBezTo>
                  <a:cubicBezTo>
                    <a:pt x="7489" y="4763"/>
                    <a:pt x="7488" y="4763"/>
                    <a:pt x="7487" y="4763"/>
                  </a:cubicBezTo>
                  <a:close/>
                  <a:moveTo>
                    <a:pt x="8004" y="4763"/>
                  </a:moveTo>
                  <a:cubicBezTo>
                    <a:pt x="7910" y="4763"/>
                    <a:pt x="7833" y="4840"/>
                    <a:pt x="7831" y="4935"/>
                  </a:cubicBezTo>
                  <a:cubicBezTo>
                    <a:pt x="7831" y="5030"/>
                    <a:pt x="7907" y="5107"/>
                    <a:pt x="8002" y="5109"/>
                  </a:cubicBezTo>
                  <a:lnTo>
                    <a:pt x="8004" y="5109"/>
                  </a:lnTo>
                  <a:cubicBezTo>
                    <a:pt x="8098" y="5107"/>
                    <a:pt x="8174" y="5033"/>
                    <a:pt x="8175" y="4939"/>
                  </a:cubicBezTo>
                  <a:lnTo>
                    <a:pt x="8176" y="4939"/>
                  </a:lnTo>
                  <a:cubicBezTo>
                    <a:pt x="8178" y="4842"/>
                    <a:pt x="8102" y="4765"/>
                    <a:pt x="8007" y="4763"/>
                  </a:cubicBezTo>
                  <a:cubicBezTo>
                    <a:pt x="8006" y="4763"/>
                    <a:pt x="8005" y="4763"/>
                    <a:pt x="8004" y="4763"/>
                  </a:cubicBezTo>
                  <a:close/>
                  <a:moveTo>
                    <a:pt x="148" y="4832"/>
                  </a:moveTo>
                  <a:cubicBezTo>
                    <a:pt x="66" y="4833"/>
                    <a:pt x="1" y="4899"/>
                    <a:pt x="1" y="4981"/>
                  </a:cubicBezTo>
                  <a:cubicBezTo>
                    <a:pt x="1" y="5063"/>
                    <a:pt x="68" y="5128"/>
                    <a:pt x="148" y="5128"/>
                  </a:cubicBezTo>
                  <a:lnTo>
                    <a:pt x="750" y="5128"/>
                  </a:lnTo>
                  <a:cubicBezTo>
                    <a:pt x="832" y="5128"/>
                    <a:pt x="899" y="5063"/>
                    <a:pt x="899" y="4981"/>
                  </a:cubicBezTo>
                  <a:cubicBezTo>
                    <a:pt x="899" y="4899"/>
                    <a:pt x="832" y="4833"/>
                    <a:pt x="750" y="4832"/>
                  </a:cubicBezTo>
                  <a:close/>
                  <a:moveTo>
                    <a:pt x="3309" y="4832"/>
                  </a:moveTo>
                  <a:cubicBezTo>
                    <a:pt x="3227" y="4833"/>
                    <a:pt x="3162" y="4900"/>
                    <a:pt x="3162" y="4981"/>
                  </a:cubicBezTo>
                  <a:cubicBezTo>
                    <a:pt x="3162" y="5063"/>
                    <a:pt x="3227" y="5128"/>
                    <a:pt x="3309" y="5128"/>
                  </a:cubicBezTo>
                  <a:lnTo>
                    <a:pt x="4887" y="5128"/>
                  </a:lnTo>
                  <a:cubicBezTo>
                    <a:pt x="4969" y="5128"/>
                    <a:pt x="5035" y="5063"/>
                    <a:pt x="5036" y="4981"/>
                  </a:cubicBezTo>
                  <a:cubicBezTo>
                    <a:pt x="5035" y="4899"/>
                    <a:pt x="4969" y="4833"/>
                    <a:pt x="4887" y="4832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5;p40">
              <a:extLst>
                <a:ext uri="{FF2B5EF4-FFF2-40B4-BE49-F238E27FC236}">
                  <a16:creationId xmlns:a16="http://schemas.microsoft.com/office/drawing/2014/main" id="{CC3246A6-CE6E-8FC8-8BB4-4B7F87C84959}"/>
                </a:ext>
              </a:extLst>
            </p:cNvPr>
            <p:cNvSpPr/>
            <p:nvPr/>
          </p:nvSpPr>
          <p:spPr>
            <a:xfrm>
              <a:off x="4554750" y="4803800"/>
              <a:ext cx="204425" cy="128275"/>
            </a:xfrm>
            <a:custGeom>
              <a:avLst/>
              <a:gdLst/>
              <a:ahLst/>
              <a:cxnLst/>
              <a:rect l="l" t="t" r="r" b="b"/>
              <a:pathLst>
                <a:path w="8177" h="5131" extrusionOk="0">
                  <a:moveTo>
                    <a:pt x="1421" y="25"/>
                  </a:moveTo>
                  <a:cubicBezTo>
                    <a:pt x="1339" y="25"/>
                    <a:pt x="1272" y="92"/>
                    <a:pt x="1272" y="176"/>
                  </a:cubicBezTo>
                  <a:cubicBezTo>
                    <a:pt x="1272" y="256"/>
                    <a:pt x="1338" y="322"/>
                    <a:pt x="1420" y="322"/>
                  </a:cubicBezTo>
                  <a:lnTo>
                    <a:pt x="2998" y="322"/>
                  </a:lnTo>
                  <a:cubicBezTo>
                    <a:pt x="2999" y="322"/>
                    <a:pt x="3000" y="322"/>
                    <a:pt x="3001" y="322"/>
                  </a:cubicBezTo>
                  <a:cubicBezTo>
                    <a:pt x="3080" y="322"/>
                    <a:pt x="3145" y="258"/>
                    <a:pt x="3147" y="177"/>
                  </a:cubicBezTo>
                  <a:lnTo>
                    <a:pt x="3147" y="176"/>
                  </a:lnTo>
                  <a:cubicBezTo>
                    <a:pt x="3147" y="92"/>
                    <a:pt x="3080" y="25"/>
                    <a:pt x="2998" y="25"/>
                  </a:cubicBezTo>
                  <a:close/>
                  <a:moveTo>
                    <a:pt x="148" y="27"/>
                  </a:moveTo>
                  <a:cubicBezTo>
                    <a:pt x="66" y="27"/>
                    <a:pt x="1" y="94"/>
                    <a:pt x="1" y="176"/>
                  </a:cubicBezTo>
                  <a:cubicBezTo>
                    <a:pt x="1" y="256"/>
                    <a:pt x="68" y="323"/>
                    <a:pt x="148" y="323"/>
                  </a:cubicBezTo>
                  <a:lnTo>
                    <a:pt x="750" y="323"/>
                  </a:lnTo>
                  <a:cubicBezTo>
                    <a:pt x="832" y="323"/>
                    <a:pt x="899" y="258"/>
                    <a:pt x="899" y="176"/>
                  </a:cubicBezTo>
                  <a:cubicBezTo>
                    <a:pt x="899" y="94"/>
                    <a:pt x="832" y="27"/>
                    <a:pt x="750" y="27"/>
                  </a:cubicBezTo>
                  <a:close/>
                  <a:moveTo>
                    <a:pt x="3667" y="0"/>
                  </a:moveTo>
                  <a:cubicBezTo>
                    <a:pt x="3573" y="0"/>
                    <a:pt x="3495" y="75"/>
                    <a:pt x="3494" y="171"/>
                  </a:cubicBezTo>
                  <a:cubicBezTo>
                    <a:pt x="3494" y="267"/>
                    <a:pt x="3570" y="344"/>
                    <a:pt x="3665" y="345"/>
                  </a:cubicBezTo>
                  <a:lnTo>
                    <a:pt x="3670" y="345"/>
                  </a:lnTo>
                  <a:cubicBezTo>
                    <a:pt x="3763" y="345"/>
                    <a:pt x="3841" y="270"/>
                    <a:pt x="3841" y="174"/>
                  </a:cubicBezTo>
                  <a:lnTo>
                    <a:pt x="3839" y="174"/>
                  </a:lnTo>
                  <a:cubicBezTo>
                    <a:pt x="3841" y="79"/>
                    <a:pt x="3765" y="2"/>
                    <a:pt x="3670" y="0"/>
                  </a:cubicBezTo>
                  <a:cubicBezTo>
                    <a:pt x="3669" y="0"/>
                    <a:pt x="3668" y="0"/>
                    <a:pt x="3667" y="0"/>
                  </a:cubicBezTo>
                  <a:close/>
                  <a:moveTo>
                    <a:pt x="4182" y="0"/>
                  </a:moveTo>
                  <a:cubicBezTo>
                    <a:pt x="4088" y="0"/>
                    <a:pt x="4012" y="75"/>
                    <a:pt x="4010" y="171"/>
                  </a:cubicBezTo>
                  <a:cubicBezTo>
                    <a:pt x="4009" y="267"/>
                    <a:pt x="4086" y="344"/>
                    <a:pt x="4182" y="345"/>
                  </a:cubicBezTo>
                  <a:lnTo>
                    <a:pt x="4183" y="345"/>
                  </a:lnTo>
                  <a:cubicBezTo>
                    <a:pt x="4278" y="345"/>
                    <a:pt x="4354" y="270"/>
                    <a:pt x="4356" y="174"/>
                  </a:cubicBezTo>
                  <a:cubicBezTo>
                    <a:pt x="4357" y="79"/>
                    <a:pt x="4281" y="2"/>
                    <a:pt x="4185" y="0"/>
                  </a:cubicBezTo>
                  <a:cubicBezTo>
                    <a:pt x="4184" y="0"/>
                    <a:pt x="4183" y="0"/>
                    <a:pt x="4182" y="0"/>
                  </a:cubicBezTo>
                  <a:close/>
                  <a:moveTo>
                    <a:pt x="5212" y="0"/>
                  </a:moveTo>
                  <a:cubicBezTo>
                    <a:pt x="5118" y="0"/>
                    <a:pt x="5042" y="75"/>
                    <a:pt x="5041" y="171"/>
                  </a:cubicBezTo>
                  <a:cubicBezTo>
                    <a:pt x="5039" y="267"/>
                    <a:pt x="5115" y="344"/>
                    <a:pt x="5211" y="345"/>
                  </a:cubicBezTo>
                  <a:lnTo>
                    <a:pt x="5215" y="345"/>
                  </a:lnTo>
                  <a:cubicBezTo>
                    <a:pt x="5310" y="345"/>
                    <a:pt x="5386" y="270"/>
                    <a:pt x="5386" y="174"/>
                  </a:cubicBezTo>
                  <a:cubicBezTo>
                    <a:pt x="5388" y="79"/>
                    <a:pt x="5310" y="2"/>
                    <a:pt x="5215" y="0"/>
                  </a:cubicBezTo>
                  <a:cubicBezTo>
                    <a:pt x="5214" y="0"/>
                    <a:pt x="5213" y="0"/>
                    <a:pt x="5212" y="0"/>
                  </a:cubicBezTo>
                  <a:close/>
                  <a:moveTo>
                    <a:pt x="5729" y="0"/>
                  </a:moveTo>
                  <a:cubicBezTo>
                    <a:pt x="5635" y="0"/>
                    <a:pt x="5557" y="75"/>
                    <a:pt x="5556" y="171"/>
                  </a:cubicBezTo>
                  <a:cubicBezTo>
                    <a:pt x="5556" y="267"/>
                    <a:pt x="5632" y="344"/>
                    <a:pt x="5727" y="345"/>
                  </a:cubicBezTo>
                  <a:lnTo>
                    <a:pt x="5729" y="345"/>
                  </a:lnTo>
                  <a:cubicBezTo>
                    <a:pt x="5824" y="345"/>
                    <a:pt x="5901" y="270"/>
                    <a:pt x="5901" y="174"/>
                  </a:cubicBezTo>
                  <a:cubicBezTo>
                    <a:pt x="5903" y="79"/>
                    <a:pt x="5827" y="2"/>
                    <a:pt x="5732" y="0"/>
                  </a:cubicBezTo>
                  <a:cubicBezTo>
                    <a:pt x="5731" y="0"/>
                    <a:pt x="5730" y="0"/>
                    <a:pt x="5729" y="0"/>
                  </a:cubicBezTo>
                  <a:close/>
                  <a:moveTo>
                    <a:pt x="6243" y="0"/>
                  </a:moveTo>
                  <a:cubicBezTo>
                    <a:pt x="6149" y="0"/>
                    <a:pt x="6071" y="75"/>
                    <a:pt x="6071" y="171"/>
                  </a:cubicBezTo>
                  <a:cubicBezTo>
                    <a:pt x="6070" y="267"/>
                    <a:pt x="6146" y="344"/>
                    <a:pt x="6241" y="345"/>
                  </a:cubicBezTo>
                  <a:lnTo>
                    <a:pt x="6245" y="345"/>
                  </a:lnTo>
                  <a:cubicBezTo>
                    <a:pt x="6339" y="345"/>
                    <a:pt x="6417" y="270"/>
                    <a:pt x="6417" y="174"/>
                  </a:cubicBezTo>
                  <a:cubicBezTo>
                    <a:pt x="6417" y="79"/>
                    <a:pt x="6341" y="2"/>
                    <a:pt x="6245" y="0"/>
                  </a:cubicBezTo>
                  <a:cubicBezTo>
                    <a:pt x="6244" y="0"/>
                    <a:pt x="6244" y="0"/>
                    <a:pt x="6243" y="0"/>
                  </a:cubicBezTo>
                  <a:close/>
                  <a:moveTo>
                    <a:pt x="4700" y="2"/>
                  </a:moveTo>
                  <a:cubicBezTo>
                    <a:pt x="4605" y="2"/>
                    <a:pt x="4527" y="79"/>
                    <a:pt x="4527" y="174"/>
                  </a:cubicBezTo>
                  <a:cubicBezTo>
                    <a:pt x="4527" y="270"/>
                    <a:pt x="4605" y="347"/>
                    <a:pt x="4700" y="347"/>
                  </a:cubicBezTo>
                  <a:cubicBezTo>
                    <a:pt x="4795" y="347"/>
                    <a:pt x="4873" y="270"/>
                    <a:pt x="4873" y="174"/>
                  </a:cubicBezTo>
                  <a:cubicBezTo>
                    <a:pt x="4873" y="79"/>
                    <a:pt x="4795" y="2"/>
                    <a:pt x="4700" y="2"/>
                  </a:cubicBezTo>
                  <a:close/>
                  <a:moveTo>
                    <a:pt x="148" y="715"/>
                  </a:moveTo>
                  <a:cubicBezTo>
                    <a:pt x="68" y="715"/>
                    <a:pt x="1" y="782"/>
                    <a:pt x="1" y="862"/>
                  </a:cubicBezTo>
                  <a:cubicBezTo>
                    <a:pt x="1" y="944"/>
                    <a:pt x="66" y="1011"/>
                    <a:pt x="148" y="1011"/>
                  </a:cubicBezTo>
                  <a:lnTo>
                    <a:pt x="750" y="1011"/>
                  </a:lnTo>
                  <a:cubicBezTo>
                    <a:pt x="832" y="1011"/>
                    <a:pt x="899" y="944"/>
                    <a:pt x="899" y="862"/>
                  </a:cubicBezTo>
                  <a:cubicBezTo>
                    <a:pt x="899" y="780"/>
                    <a:pt x="832" y="715"/>
                    <a:pt x="750" y="715"/>
                  </a:cubicBezTo>
                  <a:close/>
                  <a:moveTo>
                    <a:pt x="1418" y="715"/>
                  </a:moveTo>
                  <a:cubicBezTo>
                    <a:pt x="1338" y="715"/>
                    <a:pt x="1274" y="780"/>
                    <a:pt x="1272" y="859"/>
                  </a:cubicBezTo>
                  <a:lnTo>
                    <a:pt x="1272" y="862"/>
                  </a:lnTo>
                  <a:cubicBezTo>
                    <a:pt x="1272" y="944"/>
                    <a:pt x="1339" y="1011"/>
                    <a:pt x="1421" y="1011"/>
                  </a:cubicBezTo>
                  <a:lnTo>
                    <a:pt x="2998" y="1011"/>
                  </a:lnTo>
                  <a:cubicBezTo>
                    <a:pt x="3080" y="1011"/>
                    <a:pt x="3147" y="944"/>
                    <a:pt x="3147" y="862"/>
                  </a:cubicBezTo>
                  <a:cubicBezTo>
                    <a:pt x="3147" y="780"/>
                    <a:pt x="3081" y="715"/>
                    <a:pt x="2999" y="715"/>
                  </a:cubicBezTo>
                  <a:lnTo>
                    <a:pt x="1421" y="715"/>
                  </a:lnTo>
                  <a:cubicBezTo>
                    <a:pt x="1420" y="715"/>
                    <a:pt x="1419" y="715"/>
                    <a:pt x="1418" y="715"/>
                  </a:cubicBezTo>
                  <a:close/>
                  <a:moveTo>
                    <a:pt x="148" y="1401"/>
                  </a:moveTo>
                  <a:cubicBezTo>
                    <a:pt x="66" y="1412"/>
                    <a:pt x="8" y="1486"/>
                    <a:pt x="19" y="1568"/>
                  </a:cubicBezTo>
                  <a:cubicBezTo>
                    <a:pt x="26" y="1636"/>
                    <a:pt x="80" y="1690"/>
                    <a:pt x="148" y="1697"/>
                  </a:cubicBezTo>
                  <a:lnTo>
                    <a:pt x="750" y="1697"/>
                  </a:lnTo>
                  <a:cubicBezTo>
                    <a:pt x="832" y="1697"/>
                    <a:pt x="899" y="1632"/>
                    <a:pt x="899" y="1549"/>
                  </a:cubicBezTo>
                  <a:cubicBezTo>
                    <a:pt x="899" y="1468"/>
                    <a:pt x="832" y="1401"/>
                    <a:pt x="750" y="1401"/>
                  </a:cubicBezTo>
                  <a:close/>
                  <a:moveTo>
                    <a:pt x="1403" y="1400"/>
                  </a:moveTo>
                  <a:cubicBezTo>
                    <a:pt x="1328" y="1400"/>
                    <a:pt x="1264" y="1457"/>
                    <a:pt x="1256" y="1532"/>
                  </a:cubicBezTo>
                  <a:cubicBezTo>
                    <a:pt x="1246" y="1614"/>
                    <a:pt x="1304" y="1689"/>
                    <a:pt x="1385" y="1697"/>
                  </a:cubicBezTo>
                  <a:cubicBezTo>
                    <a:pt x="1391" y="1698"/>
                    <a:pt x="1397" y="1699"/>
                    <a:pt x="1403" y="1699"/>
                  </a:cubicBezTo>
                  <a:cubicBezTo>
                    <a:pt x="1409" y="1699"/>
                    <a:pt x="1415" y="1698"/>
                    <a:pt x="1421" y="1697"/>
                  </a:cubicBezTo>
                  <a:lnTo>
                    <a:pt x="2998" y="1697"/>
                  </a:lnTo>
                  <a:cubicBezTo>
                    <a:pt x="3080" y="1697"/>
                    <a:pt x="3147" y="1630"/>
                    <a:pt x="3147" y="1549"/>
                  </a:cubicBezTo>
                  <a:cubicBezTo>
                    <a:pt x="3147" y="1467"/>
                    <a:pt x="3081" y="1401"/>
                    <a:pt x="2999" y="1401"/>
                  </a:cubicBezTo>
                  <a:lnTo>
                    <a:pt x="1421" y="1401"/>
                  </a:lnTo>
                  <a:cubicBezTo>
                    <a:pt x="1415" y="1400"/>
                    <a:pt x="1409" y="1400"/>
                    <a:pt x="1403" y="1400"/>
                  </a:cubicBezTo>
                  <a:close/>
                  <a:moveTo>
                    <a:pt x="3667" y="1376"/>
                  </a:moveTo>
                  <a:cubicBezTo>
                    <a:pt x="3571" y="1376"/>
                    <a:pt x="3494" y="1453"/>
                    <a:pt x="3494" y="1549"/>
                  </a:cubicBezTo>
                  <a:cubicBezTo>
                    <a:pt x="3494" y="1644"/>
                    <a:pt x="3571" y="1721"/>
                    <a:pt x="3667" y="1721"/>
                  </a:cubicBezTo>
                  <a:lnTo>
                    <a:pt x="3670" y="1721"/>
                  </a:lnTo>
                  <a:cubicBezTo>
                    <a:pt x="3763" y="1721"/>
                    <a:pt x="3839" y="1644"/>
                    <a:pt x="3839" y="1550"/>
                  </a:cubicBezTo>
                  <a:lnTo>
                    <a:pt x="3839" y="1549"/>
                  </a:lnTo>
                  <a:cubicBezTo>
                    <a:pt x="3839" y="1453"/>
                    <a:pt x="3762" y="1376"/>
                    <a:pt x="3667" y="1376"/>
                  </a:cubicBezTo>
                  <a:close/>
                  <a:moveTo>
                    <a:pt x="4183" y="1376"/>
                  </a:moveTo>
                  <a:cubicBezTo>
                    <a:pt x="4088" y="1376"/>
                    <a:pt x="4010" y="1453"/>
                    <a:pt x="4010" y="1549"/>
                  </a:cubicBezTo>
                  <a:cubicBezTo>
                    <a:pt x="4010" y="1644"/>
                    <a:pt x="4088" y="1721"/>
                    <a:pt x="4183" y="1721"/>
                  </a:cubicBezTo>
                  <a:cubicBezTo>
                    <a:pt x="4277" y="1721"/>
                    <a:pt x="4354" y="1647"/>
                    <a:pt x="4356" y="1553"/>
                  </a:cubicBezTo>
                  <a:lnTo>
                    <a:pt x="4356" y="1549"/>
                  </a:lnTo>
                  <a:cubicBezTo>
                    <a:pt x="4356" y="1453"/>
                    <a:pt x="4278" y="1376"/>
                    <a:pt x="4183" y="1376"/>
                  </a:cubicBezTo>
                  <a:close/>
                  <a:moveTo>
                    <a:pt x="4700" y="1377"/>
                  </a:moveTo>
                  <a:cubicBezTo>
                    <a:pt x="4605" y="1388"/>
                    <a:pt x="4536" y="1474"/>
                    <a:pt x="4546" y="1568"/>
                  </a:cubicBezTo>
                  <a:cubicBezTo>
                    <a:pt x="4555" y="1648"/>
                    <a:pt x="4619" y="1712"/>
                    <a:pt x="4700" y="1721"/>
                  </a:cubicBezTo>
                  <a:cubicBezTo>
                    <a:pt x="4795" y="1721"/>
                    <a:pt x="4873" y="1644"/>
                    <a:pt x="4873" y="1549"/>
                  </a:cubicBezTo>
                  <a:cubicBezTo>
                    <a:pt x="4871" y="1453"/>
                    <a:pt x="4794" y="1377"/>
                    <a:pt x="4700" y="1377"/>
                  </a:cubicBezTo>
                  <a:close/>
                  <a:moveTo>
                    <a:pt x="5214" y="1376"/>
                  </a:moveTo>
                  <a:cubicBezTo>
                    <a:pt x="5118" y="1376"/>
                    <a:pt x="5041" y="1453"/>
                    <a:pt x="5041" y="1549"/>
                  </a:cubicBezTo>
                  <a:cubicBezTo>
                    <a:pt x="5041" y="1644"/>
                    <a:pt x="5118" y="1721"/>
                    <a:pt x="5214" y="1721"/>
                  </a:cubicBezTo>
                  <a:lnTo>
                    <a:pt x="5215" y="1721"/>
                  </a:lnTo>
                  <a:cubicBezTo>
                    <a:pt x="5309" y="1721"/>
                    <a:pt x="5386" y="1644"/>
                    <a:pt x="5386" y="1550"/>
                  </a:cubicBezTo>
                  <a:lnTo>
                    <a:pt x="5386" y="1549"/>
                  </a:lnTo>
                  <a:cubicBezTo>
                    <a:pt x="5386" y="1453"/>
                    <a:pt x="5309" y="1376"/>
                    <a:pt x="5214" y="1376"/>
                  </a:cubicBezTo>
                  <a:close/>
                  <a:moveTo>
                    <a:pt x="5729" y="1376"/>
                  </a:moveTo>
                  <a:cubicBezTo>
                    <a:pt x="5633" y="1376"/>
                    <a:pt x="5556" y="1453"/>
                    <a:pt x="5556" y="1549"/>
                  </a:cubicBezTo>
                  <a:cubicBezTo>
                    <a:pt x="5556" y="1644"/>
                    <a:pt x="5633" y="1721"/>
                    <a:pt x="5729" y="1721"/>
                  </a:cubicBezTo>
                  <a:cubicBezTo>
                    <a:pt x="5824" y="1721"/>
                    <a:pt x="5901" y="1647"/>
                    <a:pt x="5901" y="1553"/>
                  </a:cubicBezTo>
                  <a:lnTo>
                    <a:pt x="5901" y="1549"/>
                  </a:lnTo>
                  <a:cubicBezTo>
                    <a:pt x="5901" y="1453"/>
                    <a:pt x="5824" y="1376"/>
                    <a:pt x="5729" y="1376"/>
                  </a:cubicBezTo>
                  <a:close/>
                  <a:moveTo>
                    <a:pt x="6242" y="1376"/>
                  </a:moveTo>
                  <a:cubicBezTo>
                    <a:pt x="6147" y="1376"/>
                    <a:pt x="6070" y="1453"/>
                    <a:pt x="6070" y="1549"/>
                  </a:cubicBezTo>
                  <a:cubicBezTo>
                    <a:pt x="6070" y="1644"/>
                    <a:pt x="6147" y="1721"/>
                    <a:pt x="6242" y="1721"/>
                  </a:cubicBezTo>
                  <a:lnTo>
                    <a:pt x="6245" y="1721"/>
                  </a:lnTo>
                  <a:cubicBezTo>
                    <a:pt x="6339" y="1721"/>
                    <a:pt x="6415" y="1644"/>
                    <a:pt x="6415" y="1550"/>
                  </a:cubicBezTo>
                  <a:lnTo>
                    <a:pt x="6415" y="1549"/>
                  </a:lnTo>
                  <a:cubicBezTo>
                    <a:pt x="6415" y="1453"/>
                    <a:pt x="6338" y="1376"/>
                    <a:pt x="6242" y="1376"/>
                  </a:cubicBezTo>
                  <a:close/>
                  <a:moveTo>
                    <a:pt x="1405" y="2087"/>
                  </a:moveTo>
                  <a:cubicBezTo>
                    <a:pt x="1329" y="2087"/>
                    <a:pt x="1264" y="2142"/>
                    <a:pt x="1256" y="2219"/>
                  </a:cubicBezTo>
                  <a:cubicBezTo>
                    <a:pt x="1246" y="2300"/>
                    <a:pt x="1304" y="2375"/>
                    <a:pt x="1385" y="2384"/>
                  </a:cubicBezTo>
                  <a:cubicBezTo>
                    <a:pt x="1391" y="2385"/>
                    <a:pt x="1397" y="2385"/>
                    <a:pt x="1403" y="2385"/>
                  </a:cubicBezTo>
                  <a:cubicBezTo>
                    <a:pt x="1409" y="2385"/>
                    <a:pt x="1415" y="2385"/>
                    <a:pt x="1421" y="2384"/>
                  </a:cubicBezTo>
                  <a:lnTo>
                    <a:pt x="2998" y="2384"/>
                  </a:lnTo>
                  <a:cubicBezTo>
                    <a:pt x="3080" y="2384"/>
                    <a:pt x="3147" y="2317"/>
                    <a:pt x="3147" y="2235"/>
                  </a:cubicBezTo>
                  <a:cubicBezTo>
                    <a:pt x="3147" y="2153"/>
                    <a:pt x="3081" y="2088"/>
                    <a:pt x="2999" y="2088"/>
                  </a:cubicBezTo>
                  <a:lnTo>
                    <a:pt x="1421" y="2088"/>
                  </a:lnTo>
                  <a:cubicBezTo>
                    <a:pt x="1416" y="2087"/>
                    <a:pt x="1410" y="2087"/>
                    <a:pt x="1405" y="2087"/>
                  </a:cubicBezTo>
                  <a:close/>
                  <a:moveTo>
                    <a:pt x="148" y="2088"/>
                  </a:moveTo>
                  <a:cubicBezTo>
                    <a:pt x="66" y="2098"/>
                    <a:pt x="8" y="2172"/>
                    <a:pt x="19" y="2254"/>
                  </a:cubicBezTo>
                  <a:cubicBezTo>
                    <a:pt x="26" y="2323"/>
                    <a:pt x="80" y="2376"/>
                    <a:pt x="148" y="2385"/>
                  </a:cubicBezTo>
                  <a:lnTo>
                    <a:pt x="750" y="2385"/>
                  </a:lnTo>
                  <a:cubicBezTo>
                    <a:pt x="832" y="2385"/>
                    <a:pt x="899" y="2318"/>
                    <a:pt x="899" y="2235"/>
                  </a:cubicBezTo>
                  <a:cubicBezTo>
                    <a:pt x="899" y="2155"/>
                    <a:pt x="832" y="2088"/>
                    <a:pt x="750" y="2088"/>
                  </a:cubicBezTo>
                  <a:close/>
                  <a:moveTo>
                    <a:pt x="1405" y="2773"/>
                  </a:moveTo>
                  <a:cubicBezTo>
                    <a:pt x="1329" y="2773"/>
                    <a:pt x="1264" y="2829"/>
                    <a:pt x="1256" y="2905"/>
                  </a:cubicBezTo>
                  <a:cubicBezTo>
                    <a:pt x="1246" y="2987"/>
                    <a:pt x="1304" y="3061"/>
                    <a:pt x="1385" y="3070"/>
                  </a:cubicBezTo>
                  <a:cubicBezTo>
                    <a:pt x="1391" y="3071"/>
                    <a:pt x="1397" y="3071"/>
                    <a:pt x="1403" y="3071"/>
                  </a:cubicBezTo>
                  <a:cubicBezTo>
                    <a:pt x="1409" y="3071"/>
                    <a:pt x="1415" y="3071"/>
                    <a:pt x="1421" y="3070"/>
                  </a:cubicBezTo>
                  <a:lnTo>
                    <a:pt x="2998" y="3070"/>
                  </a:lnTo>
                  <a:cubicBezTo>
                    <a:pt x="3080" y="3070"/>
                    <a:pt x="3147" y="3005"/>
                    <a:pt x="3147" y="2921"/>
                  </a:cubicBezTo>
                  <a:cubicBezTo>
                    <a:pt x="3147" y="2841"/>
                    <a:pt x="3081" y="2774"/>
                    <a:pt x="2999" y="2774"/>
                  </a:cubicBezTo>
                  <a:lnTo>
                    <a:pt x="1421" y="2774"/>
                  </a:lnTo>
                  <a:cubicBezTo>
                    <a:pt x="1416" y="2773"/>
                    <a:pt x="1410" y="2773"/>
                    <a:pt x="1405" y="2773"/>
                  </a:cubicBezTo>
                  <a:close/>
                  <a:moveTo>
                    <a:pt x="148" y="2775"/>
                  </a:moveTo>
                  <a:cubicBezTo>
                    <a:pt x="66" y="2784"/>
                    <a:pt x="8" y="2859"/>
                    <a:pt x="19" y="2941"/>
                  </a:cubicBezTo>
                  <a:cubicBezTo>
                    <a:pt x="26" y="3009"/>
                    <a:pt x="80" y="3063"/>
                    <a:pt x="148" y="3072"/>
                  </a:cubicBezTo>
                  <a:lnTo>
                    <a:pt x="750" y="3072"/>
                  </a:lnTo>
                  <a:cubicBezTo>
                    <a:pt x="832" y="3072"/>
                    <a:pt x="899" y="3005"/>
                    <a:pt x="899" y="2921"/>
                  </a:cubicBezTo>
                  <a:cubicBezTo>
                    <a:pt x="899" y="2841"/>
                    <a:pt x="832" y="2775"/>
                    <a:pt x="750" y="2775"/>
                  </a:cubicBezTo>
                  <a:close/>
                  <a:moveTo>
                    <a:pt x="5942" y="3350"/>
                  </a:moveTo>
                  <a:cubicBezTo>
                    <a:pt x="5846" y="3350"/>
                    <a:pt x="5769" y="3428"/>
                    <a:pt x="5769" y="3523"/>
                  </a:cubicBezTo>
                  <a:cubicBezTo>
                    <a:pt x="5769" y="3618"/>
                    <a:pt x="5846" y="3696"/>
                    <a:pt x="5942" y="3696"/>
                  </a:cubicBezTo>
                  <a:lnTo>
                    <a:pt x="5945" y="3696"/>
                  </a:lnTo>
                  <a:cubicBezTo>
                    <a:pt x="6038" y="3696"/>
                    <a:pt x="6114" y="3620"/>
                    <a:pt x="6114" y="3524"/>
                  </a:cubicBezTo>
                  <a:lnTo>
                    <a:pt x="6114" y="3523"/>
                  </a:lnTo>
                  <a:cubicBezTo>
                    <a:pt x="6114" y="3428"/>
                    <a:pt x="6037" y="3350"/>
                    <a:pt x="5942" y="3350"/>
                  </a:cubicBezTo>
                  <a:close/>
                  <a:moveTo>
                    <a:pt x="6972" y="3350"/>
                  </a:moveTo>
                  <a:cubicBezTo>
                    <a:pt x="6877" y="3350"/>
                    <a:pt x="6799" y="3428"/>
                    <a:pt x="6799" y="3523"/>
                  </a:cubicBezTo>
                  <a:cubicBezTo>
                    <a:pt x="6799" y="3618"/>
                    <a:pt x="6877" y="3696"/>
                    <a:pt x="6972" y="3696"/>
                  </a:cubicBezTo>
                  <a:lnTo>
                    <a:pt x="6975" y="3696"/>
                  </a:lnTo>
                  <a:cubicBezTo>
                    <a:pt x="7069" y="3696"/>
                    <a:pt x="7145" y="3620"/>
                    <a:pt x="7145" y="3524"/>
                  </a:cubicBezTo>
                  <a:lnTo>
                    <a:pt x="7145" y="3523"/>
                  </a:lnTo>
                  <a:cubicBezTo>
                    <a:pt x="7145" y="3428"/>
                    <a:pt x="7067" y="3350"/>
                    <a:pt x="6972" y="3350"/>
                  </a:cubicBezTo>
                  <a:close/>
                  <a:moveTo>
                    <a:pt x="8004" y="3350"/>
                  </a:moveTo>
                  <a:cubicBezTo>
                    <a:pt x="7908" y="3350"/>
                    <a:pt x="7831" y="3428"/>
                    <a:pt x="7831" y="3523"/>
                  </a:cubicBezTo>
                  <a:cubicBezTo>
                    <a:pt x="7831" y="3618"/>
                    <a:pt x="7908" y="3696"/>
                    <a:pt x="8004" y="3696"/>
                  </a:cubicBezTo>
                  <a:cubicBezTo>
                    <a:pt x="8099" y="3696"/>
                    <a:pt x="8175" y="3620"/>
                    <a:pt x="8175" y="3524"/>
                  </a:cubicBezTo>
                  <a:lnTo>
                    <a:pt x="8175" y="3523"/>
                  </a:lnTo>
                  <a:lnTo>
                    <a:pt x="8176" y="3523"/>
                  </a:lnTo>
                  <a:cubicBezTo>
                    <a:pt x="8176" y="3428"/>
                    <a:pt x="8099" y="3350"/>
                    <a:pt x="8004" y="3350"/>
                  </a:cubicBezTo>
                  <a:close/>
                  <a:moveTo>
                    <a:pt x="5428" y="3350"/>
                  </a:moveTo>
                  <a:cubicBezTo>
                    <a:pt x="5333" y="3350"/>
                    <a:pt x="5255" y="3428"/>
                    <a:pt x="5255" y="3523"/>
                  </a:cubicBezTo>
                  <a:cubicBezTo>
                    <a:pt x="5255" y="3618"/>
                    <a:pt x="5333" y="3696"/>
                    <a:pt x="5428" y="3696"/>
                  </a:cubicBezTo>
                  <a:cubicBezTo>
                    <a:pt x="5429" y="3696"/>
                    <a:pt x="5430" y="3696"/>
                    <a:pt x="5431" y="3696"/>
                  </a:cubicBezTo>
                  <a:cubicBezTo>
                    <a:pt x="5525" y="3696"/>
                    <a:pt x="5601" y="3620"/>
                    <a:pt x="5601" y="3527"/>
                  </a:cubicBezTo>
                  <a:lnTo>
                    <a:pt x="5601" y="3523"/>
                  </a:lnTo>
                  <a:cubicBezTo>
                    <a:pt x="5601" y="3428"/>
                    <a:pt x="5523" y="3350"/>
                    <a:pt x="5428" y="3350"/>
                  </a:cubicBezTo>
                  <a:close/>
                  <a:moveTo>
                    <a:pt x="6458" y="3350"/>
                  </a:moveTo>
                  <a:cubicBezTo>
                    <a:pt x="6363" y="3350"/>
                    <a:pt x="6286" y="3428"/>
                    <a:pt x="6286" y="3523"/>
                  </a:cubicBezTo>
                  <a:cubicBezTo>
                    <a:pt x="6286" y="3618"/>
                    <a:pt x="6363" y="3696"/>
                    <a:pt x="6458" y="3696"/>
                  </a:cubicBezTo>
                  <a:cubicBezTo>
                    <a:pt x="6459" y="3696"/>
                    <a:pt x="6460" y="3696"/>
                    <a:pt x="6461" y="3696"/>
                  </a:cubicBezTo>
                  <a:cubicBezTo>
                    <a:pt x="6554" y="3696"/>
                    <a:pt x="6630" y="3620"/>
                    <a:pt x="6631" y="3527"/>
                  </a:cubicBezTo>
                  <a:lnTo>
                    <a:pt x="6631" y="3523"/>
                  </a:lnTo>
                  <a:cubicBezTo>
                    <a:pt x="6631" y="3428"/>
                    <a:pt x="6554" y="3350"/>
                    <a:pt x="6458" y="3350"/>
                  </a:cubicBezTo>
                  <a:close/>
                  <a:moveTo>
                    <a:pt x="7489" y="3350"/>
                  </a:moveTo>
                  <a:cubicBezTo>
                    <a:pt x="7393" y="3350"/>
                    <a:pt x="7316" y="3428"/>
                    <a:pt x="7316" y="3523"/>
                  </a:cubicBezTo>
                  <a:cubicBezTo>
                    <a:pt x="7316" y="3618"/>
                    <a:pt x="7393" y="3696"/>
                    <a:pt x="7489" y="3696"/>
                  </a:cubicBezTo>
                  <a:cubicBezTo>
                    <a:pt x="7490" y="3696"/>
                    <a:pt x="7490" y="3696"/>
                    <a:pt x="7491" y="3696"/>
                  </a:cubicBezTo>
                  <a:cubicBezTo>
                    <a:pt x="7584" y="3696"/>
                    <a:pt x="7660" y="3620"/>
                    <a:pt x="7661" y="3527"/>
                  </a:cubicBezTo>
                  <a:lnTo>
                    <a:pt x="7661" y="3523"/>
                  </a:lnTo>
                  <a:cubicBezTo>
                    <a:pt x="7661" y="3428"/>
                    <a:pt x="7584" y="3350"/>
                    <a:pt x="7489" y="3350"/>
                  </a:cubicBezTo>
                  <a:close/>
                  <a:moveTo>
                    <a:pt x="148" y="3462"/>
                  </a:moveTo>
                  <a:cubicBezTo>
                    <a:pt x="66" y="3471"/>
                    <a:pt x="8" y="3545"/>
                    <a:pt x="19" y="3627"/>
                  </a:cubicBezTo>
                  <a:cubicBezTo>
                    <a:pt x="26" y="3696"/>
                    <a:pt x="80" y="3749"/>
                    <a:pt x="148" y="3758"/>
                  </a:cubicBezTo>
                  <a:lnTo>
                    <a:pt x="750" y="3758"/>
                  </a:lnTo>
                  <a:cubicBezTo>
                    <a:pt x="832" y="3758"/>
                    <a:pt x="899" y="3691"/>
                    <a:pt x="899" y="3609"/>
                  </a:cubicBezTo>
                  <a:cubicBezTo>
                    <a:pt x="899" y="3527"/>
                    <a:pt x="832" y="3462"/>
                    <a:pt x="750" y="3462"/>
                  </a:cubicBezTo>
                  <a:close/>
                  <a:moveTo>
                    <a:pt x="3309" y="3460"/>
                  </a:moveTo>
                  <a:cubicBezTo>
                    <a:pt x="3227" y="3471"/>
                    <a:pt x="3169" y="3545"/>
                    <a:pt x="3178" y="3627"/>
                  </a:cubicBezTo>
                  <a:cubicBezTo>
                    <a:pt x="3187" y="3696"/>
                    <a:pt x="3241" y="3749"/>
                    <a:pt x="3309" y="3758"/>
                  </a:cubicBezTo>
                  <a:lnTo>
                    <a:pt x="4887" y="3758"/>
                  </a:lnTo>
                  <a:cubicBezTo>
                    <a:pt x="4969" y="3758"/>
                    <a:pt x="5036" y="3691"/>
                    <a:pt x="5036" y="3608"/>
                  </a:cubicBezTo>
                  <a:cubicBezTo>
                    <a:pt x="5035" y="3527"/>
                    <a:pt x="4968" y="3460"/>
                    <a:pt x="4887" y="3460"/>
                  </a:cubicBezTo>
                  <a:close/>
                  <a:moveTo>
                    <a:pt x="148" y="4148"/>
                  </a:moveTo>
                  <a:cubicBezTo>
                    <a:pt x="66" y="4157"/>
                    <a:pt x="8" y="4232"/>
                    <a:pt x="19" y="4314"/>
                  </a:cubicBezTo>
                  <a:cubicBezTo>
                    <a:pt x="26" y="4382"/>
                    <a:pt x="80" y="4436"/>
                    <a:pt x="148" y="4445"/>
                  </a:cubicBezTo>
                  <a:lnTo>
                    <a:pt x="750" y="4445"/>
                  </a:lnTo>
                  <a:cubicBezTo>
                    <a:pt x="832" y="4445"/>
                    <a:pt x="899" y="4378"/>
                    <a:pt x="899" y="4296"/>
                  </a:cubicBezTo>
                  <a:cubicBezTo>
                    <a:pt x="899" y="4214"/>
                    <a:pt x="832" y="4148"/>
                    <a:pt x="750" y="4148"/>
                  </a:cubicBezTo>
                  <a:close/>
                  <a:moveTo>
                    <a:pt x="3309" y="4148"/>
                  </a:moveTo>
                  <a:cubicBezTo>
                    <a:pt x="3227" y="4157"/>
                    <a:pt x="3169" y="4232"/>
                    <a:pt x="3178" y="4314"/>
                  </a:cubicBezTo>
                  <a:cubicBezTo>
                    <a:pt x="3187" y="4382"/>
                    <a:pt x="3241" y="4436"/>
                    <a:pt x="3309" y="4445"/>
                  </a:cubicBezTo>
                  <a:lnTo>
                    <a:pt x="4887" y="4445"/>
                  </a:lnTo>
                  <a:cubicBezTo>
                    <a:pt x="4969" y="4445"/>
                    <a:pt x="5036" y="4378"/>
                    <a:pt x="5036" y="4294"/>
                  </a:cubicBezTo>
                  <a:cubicBezTo>
                    <a:pt x="5035" y="4214"/>
                    <a:pt x="4968" y="4148"/>
                    <a:pt x="4887" y="4148"/>
                  </a:cubicBezTo>
                  <a:close/>
                  <a:moveTo>
                    <a:pt x="5942" y="4766"/>
                  </a:moveTo>
                  <a:cubicBezTo>
                    <a:pt x="5846" y="4766"/>
                    <a:pt x="5769" y="4844"/>
                    <a:pt x="5769" y="4939"/>
                  </a:cubicBezTo>
                  <a:cubicBezTo>
                    <a:pt x="5769" y="5034"/>
                    <a:pt x="5846" y="5112"/>
                    <a:pt x="5942" y="5112"/>
                  </a:cubicBezTo>
                  <a:lnTo>
                    <a:pt x="5945" y="5112"/>
                  </a:lnTo>
                  <a:cubicBezTo>
                    <a:pt x="6038" y="5112"/>
                    <a:pt x="6114" y="5036"/>
                    <a:pt x="6114" y="4940"/>
                  </a:cubicBezTo>
                  <a:lnTo>
                    <a:pt x="6114" y="4939"/>
                  </a:lnTo>
                  <a:cubicBezTo>
                    <a:pt x="6114" y="4844"/>
                    <a:pt x="6037" y="4766"/>
                    <a:pt x="5942" y="4766"/>
                  </a:cubicBezTo>
                  <a:close/>
                  <a:moveTo>
                    <a:pt x="6972" y="4766"/>
                  </a:moveTo>
                  <a:cubicBezTo>
                    <a:pt x="6877" y="4766"/>
                    <a:pt x="6799" y="4844"/>
                    <a:pt x="6799" y="4939"/>
                  </a:cubicBezTo>
                  <a:cubicBezTo>
                    <a:pt x="6799" y="5034"/>
                    <a:pt x="6877" y="5112"/>
                    <a:pt x="6972" y="5112"/>
                  </a:cubicBezTo>
                  <a:lnTo>
                    <a:pt x="6975" y="5112"/>
                  </a:lnTo>
                  <a:cubicBezTo>
                    <a:pt x="7069" y="5112"/>
                    <a:pt x="7145" y="5036"/>
                    <a:pt x="7145" y="4940"/>
                  </a:cubicBezTo>
                  <a:lnTo>
                    <a:pt x="7145" y="4939"/>
                  </a:lnTo>
                  <a:cubicBezTo>
                    <a:pt x="7145" y="4844"/>
                    <a:pt x="7067" y="4766"/>
                    <a:pt x="6972" y="4766"/>
                  </a:cubicBezTo>
                  <a:close/>
                  <a:moveTo>
                    <a:pt x="8004" y="4766"/>
                  </a:moveTo>
                  <a:cubicBezTo>
                    <a:pt x="7908" y="4766"/>
                    <a:pt x="7831" y="4844"/>
                    <a:pt x="7831" y="4939"/>
                  </a:cubicBezTo>
                  <a:cubicBezTo>
                    <a:pt x="7831" y="5034"/>
                    <a:pt x="7908" y="5112"/>
                    <a:pt x="8004" y="5112"/>
                  </a:cubicBezTo>
                  <a:cubicBezTo>
                    <a:pt x="8099" y="5112"/>
                    <a:pt x="8175" y="5036"/>
                    <a:pt x="8175" y="4940"/>
                  </a:cubicBezTo>
                  <a:lnTo>
                    <a:pt x="8175" y="4939"/>
                  </a:lnTo>
                  <a:lnTo>
                    <a:pt x="8176" y="4939"/>
                  </a:lnTo>
                  <a:cubicBezTo>
                    <a:pt x="8176" y="4844"/>
                    <a:pt x="8099" y="4766"/>
                    <a:pt x="8004" y="4766"/>
                  </a:cubicBezTo>
                  <a:close/>
                  <a:moveTo>
                    <a:pt x="5428" y="4766"/>
                  </a:moveTo>
                  <a:cubicBezTo>
                    <a:pt x="5333" y="4766"/>
                    <a:pt x="5255" y="4844"/>
                    <a:pt x="5255" y="4939"/>
                  </a:cubicBezTo>
                  <a:cubicBezTo>
                    <a:pt x="5255" y="5034"/>
                    <a:pt x="5333" y="5112"/>
                    <a:pt x="5428" y="5112"/>
                  </a:cubicBezTo>
                  <a:cubicBezTo>
                    <a:pt x="5429" y="5112"/>
                    <a:pt x="5430" y="5112"/>
                    <a:pt x="5431" y="5112"/>
                  </a:cubicBezTo>
                  <a:cubicBezTo>
                    <a:pt x="5525" y="5112"/>
                    <a:pt x="5601" y="5036"/>
                    <a:pt x="5601" y="4943"/>
                  </a:cubicBezTo>
                  <a:lnTo>
                    <a:pt x="5601" y="4939"/>
                  </a:lnTo>
                  <a:cubicBezTo>
                    <a:pt x="5601" y="4844"/>
                    <a:pt x="5523" y="4766"/>
                    <a:pt x="5428" y="4766"/>
                  </a:cubicBezTo>
                  <a:close/>
                  <a:moveTo>
                    <a:pt x="6458" y="4766"/>
                  </a:moveTo>
                  <a:cubicBezTo>
                    <a:pt x="6363" y="4766"/>
                    <a:pt x="6286" y="4844"/>
                    <a:pt x="6286" y="4939"/>
                  </a:cubicBezTo>
                  <a:cubicBezTo>
                    <a:pt x="6286" y="5034"/>
                    <a:pt x="6363" y="5112"/>
                    <a:pt x="6458" y="5112"/>
                  </a:cubicBezTo>
                  <a:cubicBezTo>
                    <a:pt x="6459" y="5112"/>
                    <a:pt x="6460" y="5112"/>
                    <a:pt x="6461" y="5112"/>
                  </a:cubicBezTo>
                  <a:cubicBezTo>
                    <a:pt x="6554" y="5112"/>
                    <a:pt x="6630" y="5036"/>
                    <a:pt x="6631" y="4943"/>
                  </a:cubicBezTo>
                  <a:lnTo>
                    <a:pt x="6631" y="4939"/>
                  </a:lnTo>
                  <a:cubicBezTo>
                    <a:pt x="6631" y="4844"/>
                    <a:pt x="6554" y="4766"/>
                    <a:pt x="6458" y="4766"/>
                  </a:cubicBezTo>
                  <a:close/>
                  <a:moveTo>
                    <a:pt x="7489" y="4766"/>
                  </a:moveTo>
                  <a:cubicBezTo>
                    <a:pt x="7393" y="4766"/>
                    <a:pt x="7316" y="4844"/>
                    <a:pt x="7316" y="4939"/>
                  </a:cubicBezTo>
                  <a:cubicBezTo>
                    <a:pt x="7316" y="5034"/>
                    <a:pt x="7393" y="5112"/>
                    <a:pt x="7489" y="5112"/>
                  </a:cubicBezTo>
                  <a:cubicBezTo>
                    <a:pt x="7490" y="5112"/>
                    <a:pt x="7490" y="5112"/>
                    <a:pt x="7491" y="5112"/>
                  </a:cubicBezTo>
                  <a:cubicBezTo>
                    <a:pt x="7584" y="5112"/>
                    <a:pt x="7660" y="5036"/>
                    <a:pt x="7661" y="4943"/>
                  </a:cubicBezTo>
                  <a:lnTo>
                    <a:pt x="7661" y="4939"/>
                  </a:lnTo>
                  <a:cubicBezTo>
                    <a:pt x="7661" y="4844"/>
                    <a:pt x="7584" y="4766"/>
                    <a:pt x="7489" y="4766"/>
                  </a:cubicBezTo>
                  <a:close/>
                  <a:moveTo>
                    <a:pt x="148" y="4835"/>
                  </a:moveTo>
                  <a:cubicBezTo>
                    <a:pt x="66" y="4845"/>
                    <a:pt x="8" y="4919"/>
                    <a:pt x="19" y="5001"/>
                  </a:cubicBezTo>
                  <a:cubicBezTo>
                    <a:pt x="26" y="5068"/>
                    <a:pt x="80" y="5123"/>
                    <a:pt x="148" y="5131"/>
                  </a:cubicBezTo>
                  <a:lnTo>
                    <a:pt x="750" y="5131"/>
                  </a:lnTo>
                  <a:cubicBezTo>
                    <a:pt x="832" y="5131"/>
                    <a:pt x="899" y="5065"/>
                    <a:pt x="899" y="4984"/>
                  </a:cubicBezTo>
                  <a:cubicBezTo>
                    <a:pt x="899" y="4902"/>
                    <a:pt x="832" y="4835"/>
                    <a:pt x="750" y="4835"/>
                  </a:cubicBezTo>
                  <a:close/>
                  <a:moveTo>
                    <a:pt x="3309" y="4835"/>
                  </a:moveTo>
                  <a:cubicBezTo>
                    <a:pt x="3227" y="4844"/>
                    <a:pt x="3169" y="4918"/>
                    <a:pt x="3178" y="5000"/>
                  </a:cubicBezTo>
                  <a:cubicBezTo>
                    <a:pt x="3187" y="5068"/>
                    <a:pt x="3241" y="5122"/>
                    <a:pt x="3309" y="5131"/>
                  </a:cubicBezTo>
                  <a:lnTo>
                    <a:pt x="4887" y="5131"/>
                  </a:lnTo>
                  <a:cubicBezTo>
                    <a:pt x="4969" y="5131"/>
                    <a:pt x="5035" y="5065"/>
                    <a:pt x="5036" y="4984"/>
                  </a:cubicBezTo>
                  <a:cubicBezTo>
                    <a:pt x="5036" y="4902"/>
                    <a:pt x="4969" y="4835"/>
                    <a:pt x="4887" y="4835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6;p40">
              <a:extLst>
                <a:ext uri="{FF2B5EF4-FFF2-40B4-BE49-F238E27FC236}">
                  <a16:creationId xmlns:a16="http://schemas.microsoft.com/office/drawing/2014/main" id="{6CD12D20-90C1-01D9-4B37-92131D27BC13}"/>
                </a:ext>
              </a:extLst>
            </p:cNvPr>
            <p:cNvSpPr/>
            <p:nvPr/>
          </p:nvSpPr>
          <p:spPr>
            <a:xfrm>
              <a:off x="4779175" y="4910650"/>
              <a:ext cx="1850" cy="300"/>
            </a:xfrm>
            <a:custGeom>
              <a:avLst/>
              <a:gdLst/>
              <a:ahLst/>
              <a:cxnLst/>
              <a:rect l="l" t="t" r="r" b="b"/>
              <a:pathLst>
                <a:path w="74" h="12" extrusionOk="0">
                  <a:moveTo>
                    <a:pt x="1" y="1"/>
                  </a:moveTo>
                  <a:lnTo>
                    <a:pt x="74" y="1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7;p40">
              <a:extLst>
                <a:ext uri="{FF2B5EF4-FFF2-40B4-BE49-F238E27FC236}">
                  <a16:creationId xmlns:a16="http://schemas.microsoft.com/office/drawing/2014/main" id="{B5F4F7A3-00C7-5F0E-3757-9AC2F4BD2637}"/>
                </a:ext>
              </a:extLst>
            </p:cNvPr>
            <p:cNvSpPr/>
            <p:nvPr/>
          </p:nvSpPr>
          <p:spPr>
            <a:xfrm>
              <a:off x="4776500" y="4907975"/>
              <a:ext cx="7175" cy="5600"/>
            </a:xfrm>
            <a:custGeom>
              <a:avLst/>
              <a:gdLst/>
              <a:ahLst/>
              <a:cxnLst/>
              <a:rect l="l" t="t" r="r" b="b"/>
              <a:pathLst>
                <a:path w="287" h="224" extrusionOk="0">
                  <a:moveTo>
                    <a:pt x="106" y="1"/>
                  </a:moveTo>
                  <a:cubicBezTo>
                    <a:pt x="55" y="1"/>
                    <a:pt x="10" y="39"/>
                    <a:pt x="2" y="91"/>
                  </a:cubicBezTo>
                  <a:cubicBezTo>
                    <a:pt x="0" y="97"/>
                    <a:pt x="0" y="102"/>
                    <a:pt x="0" y="108"/>
                  </a:cubicBezTo>
                  <a:cubicBezTo>
                    <a:pt x="0" y="160"/>
                    <a:pt x="39" y="205"/>
                    <a:pt x="91" y="214"/>
                  </a:cubicBezTo>
                  <a:lnTo>
                    <a:pt x="164" y="224"/>
                  </a:lnTo>
                  <a:lnTo>
                    <a:pt x="181" y="224"/>
                  </a:lnTo>
                  <a:cubicBezTo>
                    <a:pt x="233" y="224"/>
                    <a:pt x="277" y="187"/>
                    <a:pt x="285" y="133"/>
                  </a:cubicBezTo>
                  <a:cubicBezTo>
                    <a:pt x="286" y="129"/>
                    <a:pt x="286" y="123"/>
                    <a:pt x="286" y="118"/>
                  </a:cubicBezTo>
                  <a:cubicBezTo>
                    <a:pt x="286" y="66"/>
                    <a:pt x="249" y="20"/>
                    <a:pt x="195" y="12"/>
                  </a:cubicBezTo>
                  <a:lnTo>
                    <a:pt x="122" y="2"/>
                  </a:lnTo>
                  <a:cubicBezTo>
                    <a:pt x="117" y="1"/>
                    <a:pt x="112" y="1"/>
                    <a:pt x="10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8;p40">
              <a:extLst>
                <a:ext uri="{FF2B5EF4-FFF2-40B4-BE49-F238E27FC236}">
                  <a16:creationId xmlns:a16="http://schemas.microsoft.com/office/drawing/2014/main" id="{34AE5AD4-3CFA-D2B2-C7C6-FEC353CE5A5B}"/>
                </a:ext>
              </a:extLst>
            </p:cNvPr>
            <p:cNvSpPr/>
            <p:nvPr/>
          </p:nvSpPr>
          <p:spPr>
            <a:xfrm>
              <a:off x="4804825" y="4914350"/>
              <a:ext cx="23625" cy="2650"/>
            </a:xfrm>
            <a:custGeom>
              <a:avLst/>
              <a:gdLst/>
              <a:ahLst/>
              <a:cxnLst/>
              <a:rect l="l" t="t" r="r" b="b"/>
              <a:pathLst>
                <a:path w="945" h="106" extrusionOk="0">
                  <a:moveTo>
                    <a:pt x="0" y="0"/>
                  </a:moveTo>
                  <a:cubicBezTo>
                    <a:pt x="49" y="6"/>
                    <a:pt x="97" y="12"/>
                    <a:pt x="146" y="18"/>
                  </a:cubicBezTo>
                  <a:lnTo>
                    <a:pt x="146" y="18"/>
                  </a:lnTo>
                  <a:cubicBezTo>
                    <a:pt x="97" y="12"/>
                    <a:pt x="49" y="6"/>
                    <a:pt x="0" y="0"/>
                  </a:cubicBezTo>
                  <a:close/>
                  <a:moveTo>
                    <a:pt x="146" y="18"/>
                  </a:moveTo>
                  <a:lnTo>
                    <a:pt x="146" y="18"/>
                  </a:lnTo>
                  <a:cubicBezTo>
                    <a:pt x="370" y="46"/>
                    <a:pt x="593" y="71"/>
                    <a:pt x="815" y="93"/>
                  </a:cubicBezTo>
                  <a:lnTo>
                    <a:pt x="815" y="93"/>
                  </a:lnTo>
                  <a:cubicBezTo>
                    <a:pt x="593" y="69"/>
                    <a:pt x="369" y="45"/>
                    <a:pt x="146" y="18"/>
                  </a:cubicBezTo>
                  <a:close/>
                  <a:moveTo>
                    <a:pt x="815" y="93"/>
                  </a:moveTo>
                  <a:cubicBezTo>
                    <a:pt x="822" y="94"/>
                    <a:pt x="829" y="95"/>
                    <a:pt x="836" y="95"/>
                  </a:cubicBezTo>
                  <a:lnTo>
                    <a:pt x="911" y="103"/>
                  </a:lnTo>
                  <a:lnTo>
                    <a:pt x="911" y="103"/>
                  </a:lnTo>
                  <a:cubicBezTo>
                    <a:pt x="879" y="100"/>
                    <a:pt x="847" y="96"/>
                    <a:pt x="815" y="93"/>
                  </a:cubicBezTo>
                  <a:close/>
                  <a:moveTo>
                    <a:pt x="911" y="103"/>
                  </a:moveTo>
                  <a:cubicBezTo>
                    <a:pt x="922" y="104"/>
                    <a:pt x="933" y="105"/>
                    <a:pt x="944" y="106"/>
                  </a:cubicBezTo>
                  <a:lnTo>
                    <a:pt x="911" y="10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9;p40">
              <a:extLst>
                <a:ext uri="{FF2B5EF4-FFF2-40B4-BE49-F238E27FC236}">
                  <a16:creationId xmlns:a16="http://schemas.microsoft.com/office/drawing/2014/main" id="{707BDF52-3536-FC65-221F-AFB776123768}"/>
                </a:ext>
              </a:extLst>
            </p:cNvPr>
            <p:cNvSpPr/>
            <p:nvPr/>
          </p:nvSpPr>
          <p:spPr>
            <a:xfrm>
              <a:off x="4801950" y="4911675"/>
              <a:ext cx="29300" cy="8025"/>
            </a:xfrm>
            <a:custGeom>
              <a:avLst/>
              <a:gdLst/>
              <a:ahLst/>
              <a:cxnLst/>
              <a:rect l="l" t="t" r="r" b="b"/>
              <a:pathLst>
                <a:path w="1172" h="321" extrusionOk="0">
                  <a:moveTo>
                    <a:pt x="115" y="1"/>
                  </a:moveTo>
                  <a:cubicBezTo>
                    <a:pt x="62" y="1"/>
                    <a:pt x="16" y="39"/>
                    <a:pt x="8" y="94"/>
                  </a:cubicBezTo>
                  <a:cubicBezTo>
                    <a:pt x="1" y="152"/>
                    <a:pt x="42" y="205"/>
                    <a:pt x="101" y="213"/>
                  </a:cubicBezTo>
                  <a:cubicBezTo>
                    <a:pt x="171" y="222"/>
                    <a:pt x="239" y="229"/>
                    <a:pt x="307" y="238"/>
                  </a:cubicBezTo>
                  <a:cubicBezTo>
                    <a:pt x="574" y="271"/>
                    <a:pt x="818" y="298"/>
                    <a:pt x="1049" y="320"/>
                  </a:cubicBezTo>
                  <a:lnTo>
                    <a:pt x="1059" y="320"/>
                  </a:lnTo>
                  <a:cubicBezTo>
                    <a:pt x="1114" y="320"/>
                    <a:pt x="1161" y="278"/>
                    <a:pt x="1165" y="223"/>
                  </a:cubicBezTo>
                  <a:cubicBezTo>
                    <a:pt x="1171" y="165"/>
                    <a:pt x="1128" y="113"/>
                    <a:pt x="1070" y="107"/>
                  </a:cubicBezTo>
                  <a:lnTo>
                    <a:pt x="934" y="94"/>
                  </a:lnTo>
                  <a:cubicBezTo>
                    <a:pt x="735" y="71"/>
                    <a:pt x="535" y="51"/>
                    <a:pt x="334" y="27"/>
                  </a:cubicBezTo>
                  <a:cubicBezTo>
                    <a:pt x="267" y="18"/>
                    <a:pt x="199" y="10"/>
                    <a:pt x="129" y="1"/>
                  </a:cubicBezTo>
                  <a:cubicBezTo>
                    <a:pt x="124" y="1"/>
                    <a:pt x="120" y="1"/>
                    <a:pt x="11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0;p40">
              <a:extLst>
                <a:ext uri="{FF2B5EF4-FFF2-40B4-BE49-F238E27FC236}">
                  <a16:creationId xmlns:a16="http://schemas.microsoft.com/office/drawing/2014/main" id="{8A06BA10-BF6A-887E-FB3F-8FAC3CACA601}"/>
                </a:ext>
              </a:extLst>
            </p:cNvPr>
            <p:cNvSpPr/>
            <p:nvPr/>
          </p:nvSpPr>
          <p:spPr>
            <a:xfrm>
              <a:off x="5252950" y="3360675"/>
              <a:ext cx="3575" cy="1250"/>
            </a:xfrm>
            <a:custGeom>
              <a:avLst/>
              <a:gdLst/>
              <a:ahLst/>
              <a:cxnLst/>
              <a:rect l="l" t="t" r="r" b="b"/>
              <a:pathLst>
                <a:path w="143" h="50" extrusionOk="0">
                  <a:moveTo>
                    <a:pt x="1" y="0"/>
                  </a:moveTo>
                  <a:lnTo>
                    <a:pt x="45" y="17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1;p40">
              <a:extLst>
                <a:ext uri="{FF2B5EF4-FFF2-40B4-BE49-F238E27FC236}">
                  <a16:creationId xmlns:a16="http://schemas.microsoft.com/office/drawing/2014/main" id="{CEA96FF6-C6E2-1409-3FD1-8BB7554534C1}"/>
                </a:ext>
              </a:extLst>
            </p:cNvPr>
            <p:cNvSpPr/>
            <p:nvPr/>
          </p:nvSpPr>
          <p:spPr>
            <a:xfrm>
              <a:off x="5249975" y="3358000"/>
              <a:ext cx="9525" cy="6575"/>
            </a:xfrm>
            <a:custGeom>
              <a:avLst/>
              <a:gdLst/>
              <a:ahLst/>
              <a:cxnLst/>
              <a:rect l="l" t="t" r="r" b="b"/>
              <a:pathLst>
                <a:path w="381" h="263" extrusionOk="0">
                  <a:moveTo>
                    <a:pt x="120" y="0"/>
                  </a:moveTo>
                  <a:cubicBezTo>
                    <a:pt x="77" y="0"/>
                    <a:pt x="36" y="27"/>
                    <a:pt x="20" y="70"/>
                  </a:cubicBezTo>
                  <a:cubicBezTo>
                    <a:pt x="1" y="125"/>
                    <a:pt x="27" y="186"/>
                    <a:pt x="82" y="207"/>
                  </a:cubicBezTo>
                  <a:lnTo>
                    <a:pt x="227" y="258"/>
                  </a:lnTo>
                  <a:cubicBezTo>
                    <a:pt x="239" y="261"/>
                    <a:pt x="249" y="262"/>
                    <a:pt x="261" y="262"/>
                  </a:cubicBezTo>
                  <a:cubicBezTo>
                    <a:pt x="304" y="262"/>
                    <a:pt x="346" y="236"/>
                    <a:pt x="361" y="191"/>
                  </a:cubicBezTo>
                  <a:cubicBezTo>
                    <a:pt x="380" y="134"/>
                    <a:pt x="350" y="75"/>
                    <a:pt x="295" y="55"/>
                  </a:cubicBezTo>
                  <a:lnTo>
                    <a:pt x="155" y="6"/>
                  </a:lnTo>
                  <a:cubicBezTo>
                    <a:pt x="144" y="2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2;p40">
              <a:extLst>
                <a:ext uri="{FF2B5EF4-FFF2-40B4-BE49-F238E27FC236}">
                  <a16:creationId xmlns:a16="http://schemas.microsoft.com/office/drawing/2014/main" id="{FE8E8775-211E-2F5F-AD5D-FC91BA15060B}"/>
                </a:ext>
              </a:extLst>
            </p:cNvPr>
            <p:cNvSpPr/>
            <p:nvPr/>
          </p:nvSpPr>
          <p:spPr>
            <a:xfrm>
              <a:off x="4811750" y="4674325"/>
              <a:ext cx="539975" cy="642400"/>
            </a:xfrm>
            <a:custGeom>
              <a:avLst/>
              <a:gdLst/>
              <a:ahLst/>
              <a:cxnLst/>
              <a:rect l="l" t="t" r="r" b="b"/>
              <a:pathLst>
                <a:path w="21599" h="25696" extrusionOk="0">
                  <a:moveTo>
                    <a:pt x="0" y="1"/>
                  </a:moveTo>
                  <a:lnTo>
                    <a:pt x="0" y="14896"/>
                  </a:lnTo>
                  <a:cubicBezTo>
                    <a:pt x="0" y="20861"/>
                    <a:pt x="4835" y="25695"/>
                    <a:pt x="10800" y="25695"/>
                  </a:cubicBezTo>
                  <a:cubicBezTo>
                    <a:pt x="16764" y="25695"/>
                    <a:pt x="21599" y="20861"/>
                    <a:pt x="21599" y="14896"/>
                  </a:cubicBezTo>
                  <a:lnTo>
                    <a:pt x="21599" y="3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3;p40">
              <a:extLst>
                <a:ext uri="{FF2B5EF4-FFF2-40B4-BE49-F238E27FC236}">
                  <a16:creationId xmlns:a16="http://schemas.microsoft.com/office/drawing/2014/main" id="{D1F0874F-2298-DFE1-7FEF-851BAE7489B9}"/>
                </a:ext>
              </a:extLst>
            </p:cNvPr>
            <p:cNvSpPr/>
            <p:nvPr/>
          </p:nvSpPr>
          <p:spPr>
            <a:xfrm>
              <a:off x="4809075" y="4671650"/>
              <a:ext cx="545325" cy="647700"/>
            </a:xfrm>
            <a:custGeom>
              <a:avLst/>
              <a:gdLst/>
              <a:ahLst/>
              <a:cxnLst/>
              <a:rect l="l" t="t" r="r" b="b"/>
              <a:pathLst>
                <a:path w="21813" h="25908" extrusionOk="0">
                  <a:moveTo>
                    <a:pt x="215" y="215"/>
                  </a:moveTo>
                  <a:lnTo>
                    <a:pt x="21599" y="585"/>
                  </a:lnTo>
                  <a:lnTo>
                    <a:pt x="21599" y="15003"/>
                  </a:lnTo>
                  <a:cubicBezTo>
                    <a:pt x="21599" y="20899"/>
                    <a:pt x="16803" y="25695"/>
                    <a:pt x="10907" y="25695"/>
                  </a:cubicBezTo>
                  <a:cubicBezTo>
                    <a:pt x="5010" y="25695"/>
                    <a:pt x="215" y="20899"/>
                    <a:pt x="215" y="15003"/>
                  </a:cubicBezTo>
                  <a:lnTo>
                    <a:pt x="215" y="215"/>
                  </a:lnTo>
                  <a:close/>
                  <a:moveTo>
                    <a:pt x="103" y="0"/>
                  </a:moveTo>
                  <a:cubicBezTo>
                    <a:pt x="73" y="0"/>
                    <a:pt x="51" y="12"/>
                    <a:pt x="33" y="32"/>
                  </a:cubicBezTo>
                  <a:cubicBezTo>
                    <a:pt x="12" y="51"/>
                    <a:pt x="0" y="78"/>
                    <a:pt x="0" y="108"/>
                  </a:cubicBezTo>
                  <a:lnTo>
                    <a:pt x="0" y="15003"/>
                  </a:lnTo>
                  <a:cubicBezTo>
                    <a:pt x="0" y="21017"/>
                    <a:pt x="4893" y="25908"/>
                    <a:pt x="10907" y="25908"/>
                  </a:cubicBezTo>
                  <a:cubicBezTo>
                    <a:pt x="16920" y="25908"/>
                    <a:pt x="21813" y="21017"/>
                    <a:pt x="21813" y="15003"/>
                  </a:cubicBezTo>
                  <a:lnTo>
                    <a:pt x="21813" y="480"/>
                  </a:lnTo>
                  <a:cubicBezTo>
                    <a:pt x="21813" y="422"/>
                    <a:pt x="21765" y="374"/>
                    <a:pt x="21707" y="374"/>
                  </a:cubicBezTo>
                  <a:lnTo>
                    <a:pt x="109" y="0"/>
                  </a:lnTo>
                  <a:cubicBezTo>
                    <a:pt x="107" y="0"/>
                    <a:pt x="105" y="0"/>
                    <a:pt x="1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4;p40">
              <a:extLst>
                <a:ext uri="{FF2B5EF4-FFF2-40B4-BE49-F238E27FC236}">
                  <a16:creationId xmlns:a16="http://schemas.microsoft.com/office/drawing/2014/main" id="{CD574BA3-77CB-F80C-D873-2EDD5AC49076}"/>
                </a:ext>
              </a:extLst>
            </p:cNvPr>
            <p:cNvSpPr/>
            <p:nvPr/>
          </p:nvSpPr>
          <p:spPr>
            <a:xfrm>
              <a:off x="5232225" y="4898700"/>
              <a:ext cx="65000" cy="94025"/>
            </a:xfrm>
            <a:custGeom>
              <a:avLst/>
              <a:gdLst/>
              <a:ahLst/>
              <a:cxnLst/>
              <a:rect l="l" t="t" r="r" b="b"/>
              <a:pathLst>
                <a:path w="2600" h="3761" extrusionOk="0">
                  <a:moveTo>
                    <a:pt x="1299" y="1"/>
                  </a:moveTo>
                  <a:cubicBezTo>
                    <a:pt x="582" y="1"/>
                    <a:pt x="0" y="841"/>
                    <a:pt x="0" y="1880"/>
                  </a:cubicBezTo>
                  <a:cubicBezTo>
                    <a:pt x="0" y="2918"/>
                    <a:pt x="581" y="3760"/>
                    <a:pt x="1299" y="3760"/>
                  </a:cubicBezTo>
                  <a:cubicBezTo>
                    <a:pt x="2018" y="3760"/>
                    <a:pt x="2600" y="2918"/>
                    <a:pt x="2600" y="1880"/>
                  </a:cubicBezTo>
                  <a:cubicBezTo>
                    <a:pt x="2600" y="841"/>
                    <a:pt x="2016" y="1"/>
                    <a:pt x="1299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5;p40">
              <a:extLst>
                <a:ext uri="{FF2B5EF4-FFF2-40B4-BE49-F238E27FC236}">
                  <a16:creationId xmlns:a16="http://schemas.microsoft.com/office/drawing/2014/main" id="{7AB1F993-8CFD-1143-1685-C0F4CE69A6B5}"/>
                </a:ext>
              </a:extLst>
            </p:cNvPr>
            <p:cNvSpPr/>
            <p:nvPr/>
          </p:nvSpPr>
          <p:spPr>
            <a:xfrm>
              <a:off x="5229550" y="4896025"/>
              <a:ext cx="70375" cy="99375"/>
            </a:xfrm>
            <a:custGeom>
              <a:avLst/>
              <a:gdLst/>
              <a:ahLst/>
              <a:cxnLst/>
              <a:rect l="l" t="t" r="r" b="b"/>
              <a:pathLst>
                <a:path w="2815" h="3975" extrusionOk="0">
                  <a:moveTo>
                    <a:pt x="1406" y="215"/>
                  </a:moveTo>
                  <a:cubicBezTo>
                    <a:pt x="2065" y="215"/>
                    <a:pt x="2600" y="1009"/>
                    <a:pt x="2600" y="1987"/>
                  </a:cubicBezTo>
                  <a:cubicBezTo>
                    <a:pt x="2600" y="2965"/>
                    <a:pt x="2064" y="3760"/>
                    <a:pt x="1406" y="3760"/>
                  </a:cubicBezTo>
                  <a:cubicBezTo>
                    <a:pt x="749" y="3760"/>
                    <a:pt x="215" y="2964"/>
                    <a:pt x="215" y="1987"/>
                  </a:cubicBezTo>
                  <a:cubicBezTo>
                    <a:pt x="215" y="1010"/>
                    <a:pt x="749" y="215"/>
                    <a:pt x="1406" y="215"/>
                  </a:cubicBezTo>
                  <a:close/>
                  <a:moveTo>
                    <a:pt x="1406" y="1"/>
                  </a:moveTo>
                  <a:cubicBezTo>
                    <a:pt x="631" y="1"/>
                    <a:pt x="0" y="891"/>
                    <a:pt x="0" y="1987"/>
                  </a:cubicBezTo>
                  <a:cubicBezTo>
                    <a:pt x="0" y="3083"/>
                    <a:pt x="631" y="3975"/>
                    <a:pt x="1406" y="3975"/>
                  </a:cubicBezTo>
                  <a:cubicBezTo>
                    <a:pt x="2181" y="3975"/>
                    <a:pt x="2814" y="3081"/>
                    <a:pt x="2814" y="1987"/>
                  </a:cubicBezTo>
                  <a:cubicBezTo>
                    <a:pt x="2814" y="893"/>
                    <a:pt x="2181" y="1"/>
                    <a:pt x="140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6;p40">
              <a:extLst>
                <a:ext uri="{FF2B5EF4-FFF2-40B4-BE49-F238E27FC236}">
                  <a16:creationId xmlns:a16="http://schemas.microsoft.com/office/drawing/2014/main" id="{57DB97B5-A45D-9869-2987-5462CB24FA23}"/>
                </a:ext>
              </a:extLst>
            </p:cNvPr>
            <p:cNvSpPr/>
            <p:nvPr/>
          </p:nvSpPr>
          <p:spPr>
            <a:xfrm>
              <a:off x="5232225" y="5059450"/>
              <a:ext cx="65000" cy="94000"/>
            </a:xfrm>
            <a:custGeom>
              <a:avLst/>
              <a:gdLst/>
              <a:ahLst/>
              <a:cxnLst/>
              <a:rect l="l" t="t" r="r" b="b"/>
              <a:pathLst>
                <a:path w="2600" h="3760" extrusionOk="0">
                  <a:moveTo>
                    <a:pt x="1299" y="0"/>
                  </a:moveTo>
                  <a:cubicBezTo>
                    <a:pt x="582" y="0"/>
                    <a:pt x="0" y="852"/>
                    <a:pt x="0" y="1879"/>
                  </a:cubicBezTo>
                  <a:cubicBezTo>
                    <a:pt x="0" y="2906"/>
                    <a:pt x="581" y="3760"/>
                    <a:pt x="1299" y="3760"/>
                  </a:cubicBezTo>
                  <a:cubicBezTo>
                    <a:pt x="2018" y="3760"/>
                    <a:pt x="2600" y="2917"/>
                    <a:pt x="2600" y="1879"/>
                  </a:cubicBezTo>
                  <a:cubicBezTo>
                    <a:pt x="2600" y="843"/>
                    <a:pt x="2016" y="0"/>
                    <a:pt x="1299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7;p40">
              <a:extLst>
                <a:ext uri="{FF2B5EF4-FFF2-40B4-BE49-F238E27FC236}">
                  <a16:creationId xmlns:a16="http://schemas.microsoft.com/office/drawing/2014/main" id="{2706E6ED-3727-9910-553E-8DF4DB2FC2EC}"/>
                </a:ext>
              </a:extLst>
            </p:cNvPr>
            <p:cNvSpPr/>
            <p:nvPr/>
          </p:nvSpPr>
          <p:spPr>
            <a:xfrm>
              <a:off x="5229550" y="5056750"/>
              <a:ext cx="70375" cy="99375"/>
            </a:xfrm>
            <a:custGeom>
              <a:avLst/>
              <a:gdLst/>
              <a:ahLst/>
              <a:cxnLst/>
              <a:rect l="l" t="t" r="r" b="b"/>
              <a:pathLst>
                <a:path w="2815" h="3975" extrusionOk="0">
                  <a:moveTo>
                    <a:pt x="1406" y="215"/>
                  </a:moveTo>
                  <a:cubicBezTo>
                    <a:pt x="2065" y="215"/>
                    <a:pt x="2600" y="1009"/>
                    <a:pt x="2600" y="1987"/>
                  </a:cubicBezTo>
                  <a:cubicBezTo>
                    <a:pt x="2600" y="2965"/>
                    <a:pt x="2064" y="3762"/>
                    <a:pt x="1406" y="3762"/>
                  </a:cubicBezTo>
                  <a:cubicBezTo>
                    <a:pt x="749" y="3762"/>
                    <a:pt x="215" y="2947"/>
                    <a:pt x="215" y="1987"/>
                  </a:cubicBezTo>
                  <a:cubicBezTo>
                    <a:pt x="215" y="1027"/>
                    <a:pt x="759" y="215"/>
                    <a:pt x="1406" y="215"/>
                  </a:cubicBezTo>
                  <a:close/>
                  <a:moveTo>
                    <a:pt x="1406" y="1"/>
                  </a:moveTo>
                  <a:cubicBezTo>
                    <a:pt x="631" y="1"/>
                    <a:pt x="0" y="891"/>
                    <a:pt x="0" y="1987"/>
                  </a:cubicBezTo>
                  <a:cubicBezTo>
                    <a:pt x="0" y="3083"/>
                    <a:pt x="631" y="3975"/>
                    <a:pt x="1406" y="3975"/>
                  </a:cubicBezTo>
                  <a:cubicBezTo>
                    <a:pt x="2181" y="3975"/>
                    <a:pt x="2814" y="3081"/>
                    <a:pt x="2814" y="1987"/>
                  </a:cubicBezTo>
                  <a:cubicBezTo>
                    <a:pt x="2814" y="893"/>
                    <a:pt x="2181" y="1"/>
                    <a:pt x="140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8;p40">
              <a:extLst>
                <a:ext uri="{FF2B5EF4-FFF2-40B4-BE49-F238E27FC236}">
                  <a16:creationId xmlns:a16="http://schemas.microsoft.com/office/drawing/2014/main" id="{1EE36ACA-E856-BF1A-E86F-0FB9C81D86BD}"/>
                </a:ext>
              </a:extLst>
            </p:cNvPr>
            <p:cNvSpPr/>
            <p:nvPr/>
          </p:nvSpPr>
          <p:spPr>
            <a:xfrm>
              <a:off x="4441675" y="3321075"/>
              <a:ext cx="1197300" cy="1599800"/>
            </a:xfrm>
            <a:custGeom>
              <a:avLst/>
              <a:gdLst/>
              <a:ahLst/>
              <a:cxnLst/>
              <a:rect l="l" t="t" r="r" b="b"/>
              <a:pathLst>
                <a:path w="47892" h="63992" extrusionOk="0">
                  <a:moveTo>
                    <a:pt x="23543" y="0"/>
                  </a:moveTo>
                  <a:cubicBezTo>
                    <a:pt x="21917" y="0"/>
                    <a:pt x="20292" y="147"/>
                    <a:pt x="18686" y="441"/>
                  </a:cubicBezTo>
                  <a:cubicBezTo>
                    <a:pt x="8131" y="2383"/>
                    <a:pt x="2307" y="12573"/>
                    <a:pt x="1458" y="16821"/>
                  </a:cubicBezTo>
                  <a:cubicBezTo>
                    <a:pt x="609" y="21069"/>
                    <a:pt x="970" y="29441"/>
                    <a:pt x="970" y="32236"/>
                  </a:cubicBezTo>
                  <a:cubicBezTo>
                    <a:pt x="970" y="35029"/>
                    <a:pt x="0" y="39514"/>
                    <a:pt x="1577" y="43884"/>
                  </a:cubicBezTo>
                  <a:cubicBezTo>
                    <a:pt x="3155" y="48252"/>
                    <a:pt x="6794" y="56252"/>
                    <a:pt x="7762" y="58320"/>
                  </a:cubicBezTo>
                  <a:cubicBezTo>
                    <a:pt x="8730" y="60389"/>
                    <a:pt x="9824" y="62932"/>
                    <a:pt x="13465" y="63539"/>
                  </a:cubicBezTo>
                  <a:cubicBezTo>
                    <a:pt x="13475" y="63555"/>
                    <a:pt x="13487" y="63572"/>
                    <a:pt x="13501" y="63588"/>
                  </a:cubicBezTo>
                  <a:lnTo>
                    <a:pt x="13574" y="63599"/>
                  </a:lnTo>
                  <a:cubicBezTo>
                    <a:pt x="14175" y="63692"/>
                    <a:pt x="14772" y="63767"/>
                    <a:pt x="15363" y="63829"/>
                  </a:cubicBezTo>
                  <a:lnTo>
                    <a:pt x="15473" y="63840"/>
                  </a:lnTo>
                  <a:cubicBezTo>
                    <a:pt x="15817" y="63873"/>
                    <a:pt x="16158" y="63901"/>
                    <a:pt x="16495" y="63925"/>
                  </a:cubicBezTo>
                  <a:cubicBezTo>
                    <a:pt x="16831" y="63946"/>
                    <a:pt x="17162" y="63963"/>
                    <a:pt x="17488" y="63975"/>
                  </a:cubicBezTo>
                  <a:cubicBezTo>
                    <a:pt x="17812" y="63986"/>
                    <a:pt x="18130" y="63992"/>
                    <a:pt x="18441" y="63992"/>
                  </a:cubicBezTo>
                  <a:cubicBezTo>
                    <a:pt x="20064" y="63992"/>
                    <a:pt x="21490" y="63842"/>
                    <a:pt x="22519" y="63539"/>
                  </a:cubicBezTo>
                  <a:cubicBezTo>
                    <a:pt x="24584" y="62930"/>
                    <a:pt x="38780" y="55771"/>
                    <a:pt x="40842" y="53589"/>
                  </a:cubicBezTo>
                  <a:cubicBezTo>
                    <a:pt x="42335" y="52000"/>
                    <a:pt x="43264" y="45020"/>
                    <a:pt x="43654" y="41333"/>
                  </a:cubicBezTo>
                  <a:lnTo>
                    <a:pt x="43654" y="41333"/>
                  </a:lnTo>
                  <a:cubicBezTo>
                    <a:pt x="43098" y="41546"/>
                    <a:pt x="42505" y="41656"/>
                    <a:pt x="41908" y="41656"/>
                  </a:cubicBezTo>
                  <a:cubicBezTo>
                    <a:pt x="38093" y="41656"/>
                    <a:pt x="35001" y="37179"/>
                    <a:pt x="35001" y="31665"/>
                  </a:cubicBezTo>
                  <a:cubicBezTo>
                    <a:pt x="35001" y="26153"/>
                    <a:pt x="38093" y="21678"/>
                    <a:pt x="41908" y="21678"/>
                  </a:cubicBezTo>
                  <a:cubicBezTo>
                    <a:pt x="44299" y="21678"/>
                    <a:pt x="46406" y="23435"/>
                    <a:pt x="47645" y="26104"/>
                  </a:cubicBezTo>
                  <a:cubicBezTo>
                    <a:pt x="47814" y="24839"/>
                    <a:pt x="47892" y="23561"/>
                    <a:pt x="47878" y="22285"/>
                  </a:cubicBezTo>
                  <a:cubicBezTo>
                    <a:pt x="47759" y="14397"/>
                    <a:pt x="41208" y="6267"/>
                    <a:pt x="36840" y="3597"/>
                  </a:cubicBezTo>
                  <a:lnTo>
                    <a:pt x="36838" y="3597"/>
                  </a:lnTo>
                  <a:cubicBezTo>
                    <a:pt x="36838" y="3597"/>
                    <a:pt x="36688" y="3499"/>
                    <a:pt x="36412" y="3343"/>
                  </a:cubicBezTo>
                  <a:cubicBezTo>
                    <a:pt x="36235" y="3243"/>
                    <a:pt x="36004" y="3117"/>
                    <a:pt x="35726" y="2975"/>
                  </a:cubicBezTo>
                  <a:lnTo>
                    <a:pt x="35706" y="2975"/>
                  </a:lnTo>
                  <a:lnTo>
                    <a:pt x="35431" y="2835"/>
                  </a:lnTo>
                  <a:lnTo>
                    <a:pt x="35397" y="2819"/>
                  </a:lnTo>
                  <a:lnTo>
                    <a:pt x="35103" y="2677"/>
                  </a:lnTo>
                  <a:lnTo>
                    <a:pt x="35050" y="2652"/>
                  </a:lnTo>
                  <a:lnTo>
                    <a:pt x="34736" y="2508"/>
                  </a:lnTo>
                  <a:lnTo>
                    <a:pt x="34672" y="2478"/>
                  </a:lnTo>
                  <a:lnTo>
                    <a:pt x="34331" y="2326"/>
                  </a:lnTo>
                  <a:lnTo>
                    <a:pt x="34265" y="2299"/>
                  </a:lnTo>
                  <a:lnTo>
                    <a:pt x="33891" y="2141"/>
                  </a:lnTo>
                  <a:lnTo>
                    <a:pt x="33728" y="2074"/>
                  </a:lnTo>
                  <a:lnTo>
                    <a:pt x="33422" y="1954"/>
                  </a:lnTo>
                  <a:lnTo>
                    <a:pt x="33229" y="1878"/>
                  </a:lnTo>
                  <a:lnTo>
                    <a:pt x="32947" y="1772"/>
                  </a:lnTo>
                  <a:lnTo>
                    <a:pt x="32947" y="1772"/>
                  </a:lnTo>
                  <a:lnTo>
                    <a:pt x="33086" y="1823"/>
                  </a:lnTo>
                  <a:lnTo>
                    <a:pt x="33011" y="1793"/>
                  </a:lnTo>
                  <a:lnTo>
                    <a:pt x="32755" y="1702"/>
                  </a:lnTo>
                  <a:lnTo>
                    <a:pt x="32498" y="1610"/>
                  </a:lnTo>
                  <a:lnTo>
                    <a:pt x="32216" y="1511"/>
                  </a:lnTo>
                  <a:lnTo>
                    <a:pt x="31932" y="1418"/>
                  </a:lnTo>
                  <a:lnTo>
                    <a:pt x="32070" y="1462"/>
                  </a:lnTo>
                  <a:lnTo>
                    <a:pt x="31913" y="1409"/>
                  </a:lnTo>
                  <a:cubicBezTo>
                    <a:pt x="31680" y="1333"/>
                    <a:pt x="31439" y="1258"/>
                    <a:pt x="31192" y="1185"/>
                  </a:cubicBezTo>
                  <a:lnTo>
                    <a:pt x="30979" y="1124"/>
                  </a:lnTo>
                  <a:lnTo>
                    <a:pt x="30961" y="1124"/>
                  </a:lnTo>
                  <a:cubicBezTo>
                    <a:pt x="30789" y="1072"/>
                    <a:pt x="30613" y="1023"/>
                    <a:pt x="30433" y="977"/>
                  </a:cubicBezTo>
                  <a:lnTo>
                    <a:pt x="30186" y="888"/>
                  </a:lnTo>
                  <a:lnTo>
                    <a:pt x="29590" y="742"/>
                  </a:lnTo>
                  <a:lnTo>
                    <a:pt x="29401" y="696"/>
                  </a:lnTo>
                  <a:lnTo>
                    <a:pt x="29603" y="678"/>
                  </a:lnTo>
                  <a:lnTo>
                    <a:pt x="29474" y="649"/>
                  </a:lnTo>
                  <a:cubicBezTo>
                    <a:pt x="29242" y="599"/>
                    <a:pt x="29008" y="550"/>
                    <a:pt x="28770" y="503"/>
                  </a:cubicBezTo>
                  <a:lnTo>
                    <a:pt x="28741" y="503"/>
                  </a:lnTo>
                  <a:cubicBezTo>
                    <a:pt x="28490" y="456"/>
                    <a:pt x="28232" y="411"/>
                    <a:pt x="27971" y="367"/>
                  </a:cubicBezTo>
                  <a:cubicBezTo>
                    <a:pt x="26505" y="122"/>
                    <a:pt x="25024" y="0"/>
                    <a:pt x="23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9;p40">
              <a:extLst>
                <a:ext uri="{FF2B5EF4-FFF2-40B4-BE49-F238E27FC236}">
                  <a16:creationId xmlns:a16="http://schemas.microsoft.com/office/drawing/2014/main" id="{A34E0E1E-CAA1-087B-6B83-2B7D7E856F2A}"/>
                </a:ext>
              </a:extLst>
            </p:cNvPr>
            <p:cNvSpPr/>
            <p:nvPr/>
          </p:nvSpPr>
          <p:spPr>
            <a:xfrm>
              <a:off x="4448775" y="3318375"/>
              <a:ext cx="1192850" cy="1605175"/>
            </a:xfrm>
            <a:custGeom>
              <a:avLst/>
              <a:gdLst/>
              <a:ahLst/>
              <a:cxnLst/>
              <a:rect l="l" t="t" r="r" b="b"/>
              <a:pathLst>
                <a:path w="47714" h="64207" extrusionOk="0">
                  <a:moveTo>
                    <a:pt x="23259" y="214"/>
                  </a:moveTo>
                  <a:cubicBezTo>
                    <a:pt x="24732" y="214"/>
                    <a:pt x="26205" y="335"/>
                    <a:pt x="27670" y="579"/>
                  </a:cubicBezTo>
                  <a:cubicBezTo>
                    <a:pt x="27929" y="623"/>
                    <a:pt x="28186" y="670"/>
                    <a:pt x="28457" y="717"/>
                  </a:cubicBezTo>
                  <a:lnTo>
                    <a:pt x="28465" y="716"/>
                  </a:lnTo>
                  <a:cubicBezTo>
                    <a:pt x="28651" y="751"/>
                    <a:pt x="28832" y="790"/>
                    <a:pt x="29013" y="829"/>
                  </a:cubicBezTo>
                  <a:cubicBezTo>
                    <a:pt x="29022" y="866"/>
                    <a:pt x="29051" y="896"/>
                    <a:pt x="29090" y="906"/>
                  </a:cubicBezTo>
                  <a:lnTo>
                    <a:pt x="29864" y="1095"/>
                  </a:lnTo>
                  <a:lnTo>
                    <a:pt x="30122" y="1188"/>
                  </a:lnTo>
                  <a:cubicBezTo>
                    <a:pt x="30299" y="1234"/>
                    <a:pt x="30475" y="1283"/>
                    <a:pt x="30647" y="1334"/>
                  </a:cubicBezTo>
                  <a:cubicBezTo>
                    <a:pt x="30656" y="1337"/>
                    <a:pt x="30667" y="1338"/>
                    <a:pt x="30677" y="1338"/>
                  </a:cubicBezTo>
                  <a:lnTo>
                    <a:pt x="30878" y="1396"/>
                  </a:lnTo>
                  <a:cubicBezTo>
                    <a:pt x="31124" y="1468"/>
                    <a:pt x="31364" y="1542"/>
                    <a:pt x="31594" y="1618"/>
                  </a:cubicBezTo>
                  <a:lnTo>
                    <a:pt x="31596" y="1618"/>
                  </a:lnTo>
                  <a:cubicBezTo>
                    <a:pt x="31602" y="1622"/>
                    <a:pt x="31608" y="1625"/>
                    <a:pt x="31614" y="1627"/>
                  </a:cubicBezTo>
                  <a:lnTo>
                    <a:pt x="32610" y="1972"/>
                  </a:lnTo>
                  <a:cubicBezTo>
                    <a:pt x="32614" y="1975"/>
                    <a:pt x="32620" y="1977"/>
                    <a:pt x="32625" y="1980"/>
                  </a:cubicBezTo>
                  <a:lnTo>
                    <a:pt x="32906" y="2086"/>
                  </a:lnTo>
                  <a:lnTo>
                    <a:pt x="33939" y="2505"/>
                  </a:lnTo>
                  <a:lnTo>
                    <a:pt x="34718" y="2857"/>
                  </a:lnTo>
                  <a:lnTo>
                    <a:pt x="35373" y="3178"/>
                  </a:lnTo>
                  <a:cubicBezTo>
                    <a:pt x="35382" y="3181"/>
                    <a:pt x="35397" y="3184"/>
                    <a:pt x="35411" y="3187"/>
                  </a:cubicBezTo>
                  <a:cubicBezTo>
                    <a:pt x="35644" y="3306"/>
                    <a:pt x="35868" y="3427"/>
                    <a:pt x="36075" y="3545"/>
                  </a:cubicBezTo>
                  <a:cubicBezTo>
                    <a:pt x="36344" y="3697"/>
                    <a:pt x="36494" y="3793"/>
                    <a:pt x="36496" y="3795"/>
                  </a:cubicBezTo>
                  <a:cubicBezTo>
                    <a:pt x="36497" y="3795"/>
                    <a:pt x="36497" y="3796"/>
                    <a:pt x="36499" y="3796"/>
                  </a:cubicBezTo>
                  <a:cubicBezTo>
                    <a:pt x="40917" y="6494"/>
                    <a:pt x="47371" y="14672"/>
                    <a:pt x="47487" y="22393"/>
                  </a:cubicBezTo>
                  <a:cubicBezTo>
                    <a:pt x="47499" y="23541"/>
                    <a:pt x="47437" y="24700"/>
                    <a:pt x="47300" y="25842"/>
                  </a:cubicBezTo>
                  <a:cubicBezTo>
                    <a:pt x="45980" y="23227"/>
                    <a:pt x="43880" y="21678"/>
                    <a:pt x="41624" y="21678"/>
                  </a:cubicBezTo>
                  <a:cubicBezTo>
                    <a:pt x="37756" y="21678"/>
                    <a:pt x="34610" y="26206"/>
                    <a:pt x="34610" y="31773"/>
                  </a:cubicBezTo>
                  <a:cubicBezTo>
                    <a:pt x="34610" y="37342"/>
                    <a:pt x="37756" y="41871"/>
                    <a:pt x="41624" y="41871"/>
                  </a:cubicBezTo>
                  <a:cubicBezTo>
                    <a:pt x="42178" y="41870"/>
                    <a:pt x="42723" y="41779"/>
                    <a:pt x="43245" y="41599"/>
                  </a:cubicBezTo>
                  <a:lnTo>
                    <a:pt x="43245" y="41599"/>
                  </a:lnTo>
                  <a:cubicBezTo>
                    <a:pt x="42900" y="44818"/>
                    <a:pt x="41972" y="52035"/>
                    <a:pt x="40480" y="53622"/>
                  </a:cubicBezTo>
                  <a:cubicBezTo>
                    <a:pt x="38390" y="55836"/>
                    <a:pt x="24096" y="62988"/>
                    <a:pt x="22204" y="63544"/>
                  </a:cubicBezTo>
                  <a:cubicBezTo>
                    <a:pt x="21204" y="63839"/>
                    <a:pt x="19784" y="63994"/>
                    <a:pt x="18140" y="63994"/>
                  </a:cubicBezTo>
                  <a:cubicBezTo>
                    <a:pt x="17837" y="63994"/>
                    <a:pt x="17526" y="63988"/>
                    <a:pt x="17208" y="63978"/>
                  </a:cubicBezTo>
                  <a:cubicBezTo>
                    <a:pt x="16882" y="63964"/>
                    <a:pt x="16553" y="63948"/>
                    <a:pt x="16217" y="63926"/>
                  </a:cubicBezTo>
                  <a:cubicBezTo>
                    <a:pt x="15853" y="63900"/>
                    <a:pt x="15520" y="63873"/>
                    <a:pt x="15198" y="63841"/>
                  </a:cubicBezTo>
                  <a:lnTo>
                    <a:pt x="15090" y="63830"/>
                  </a:lnTo>
                  <a:cubicBezTo>
                    <a:pt x="14452" y="63763"/>
                    <a:pt x="13869" y="63689"/>
                    <a:pt x="13304" y="63601"/>
                  </a:cubicBezTo>
                  <a:lnTo>
                    <a:pt x="13275" y="63596"/>
                  </a:lnTo>
                  <a:cubicBezTo>
                    <a:pt x="13273" y="63594"/>
                    <a:pt x="13272" y="63592"/>
                    <a:pt x="13270" y="63589"/>
                  </a:cubicBezTo>
                  <a:cubicBezTo>
                    <a:pt x="13254" y="63564"/>
                    <a:pt x="13227" y="63546"/>
                    <a:pt x="13197" y="63541"/>
                  </a:cubicBezTo>
                  <a:cubicBezTo>
                    <a:pt x="9710" y="62959"/>
                    <a:pt x="8617" y="60617"/>
                    <a:pt x="7652" y="58550"/>
                  </a:cubicBezTo>
                  <a:lnTo>
                    <a:pt x="7573" y="58384"/>
                  </a:lnTo>
                  <a:cubicBezTo>
                    <a:pt x="6677" y="56466"/>
                    <a:pt x="3000" y="48400"/>
                    <a:pt x="1393" y="43954"/>
                  </a:cubicBezTo>
                  <a:cubicBezTo>
                    <a:pt x="217" y="40695"/>
                    <a:pt x="465" y="37387"/>
                    <a:pt x="665" y="34727"/>
                  </a:cubicBezTo>
                  <a:cubicBezTo>
                    <a:pt x="730" y="33861"/>
                    <a:pt x="791" y="33044"/>
                    <a:pt x="791" y="32342"/>
                  </a:cubicBezTo>
                  <a:cubicBezTo>
                    <a:pt x="791" y="31818"/>
                    <a:pt x="780" y="31090"/>
                    <a:pt x="765" y="30246"/>
                  </a:cubicBezTo>
                  <a:cubicBezTo>
                    <a:pt x="699" y="26559"/>
                    <a:pt x="590" y="20391"/>
                    <a:pt x="1278" y="16950"/>
                  </a:cubicBezTo>
                  <a:cubicBezTo>
                    <a:pt x="2006" y="13306"/>
                    <a:pt x="7422" y="2677"/>
                    <a:pt x="18422" y="653"/>
                  </a:cubicBezTo>
                  <a:cubicBezTo>
                    <a:pt x="20025" y="360"/>
                    <a:pt x="21642" y="214"/>
                    <a:pt x="23259" y="214"/>
                  </a:cubicBezTo>
                  <a:close/>
                  <a:moveTo>
                    <a:pt x="23260" y="1"/>
                  </a:moveTo>
                  <a:cubicBezTo>
                    <a:pt x="21629" y="1"/>
                    <a:pt x="19999" y="149"/>
                    <a:pt x="18383" y="445"/>
                  </a:cubicBezTo>
                  <a:cubicBezTo>
                    <a:pt x="7274" y="2486"/>
                    <a:pt x="1805" y="13227"/>
                    <a:pt x="1070" y="16908"/>
                  </a:cubicBezTo>
                  <a:cubicBezTo>
                    <a:pt x="377" y="20371"/>
                    <a:pt x="486" y="26555"/>
                    <a:pt x="552" y="30249"/>
                  </a:cubicBezTo>
                  <a:cubicBezTo>
                    <a:pt x="567" y="31092"/>
                    <a:pt x="578" y="31820"/>
                    <a:pt x="578" y="32342"/>
                  </a:cubicBezTo>
                  <a:cubicBezTo>
                    <a:pt x="578" y="33035"/>
                    <a:pt x="517" y="33849"/>
                    <a:pt x="452" y="34711"/>
                  </a:cubicBezTo>
                  <a:cubicBezTo>
                    <a:pt x="251" y="37390"/>
                    <a:pt x="1" y="40725"/>
                    <a:pt x="1193" y="44027"/>
                  </a:cubicBezTo>
                  <a:cubicBezTo>
                    <a:pt x="2801" y="48481"/>
                    <a:pt x="6484" y="56555"/>
                    <a:pt x="7381" y="58473"/>
                  </a:cubicBezTo>
                  <a:lnTo>
                    <a:pt x="7459" y="58641"/>
                  </a:lnTo>
                  <a:cubicBezTo>
                    <a:pt x="8394" y="60642"/>
                    <a:pt x="9555" y="63130"/>
                    <a:pt x="13118" y="63744"/>
                  </a:cubicBezTo>
                  <a:cubicBezTo>
                    <a:pt x="13124" y="63751"/>
                    <a:pt x="13129" y="63759"/>
                    <a:pt x="13135" y="63765"/>
                  </a:cubicBezTo>
                  <a:cubicBezTo>
                    <a:pt x="13153" y="63784"/>
                    <a:pt x="13175" y="63798"/>
                    <a:pt x="13200" y="63800"/>
                  </a:cubicBezTo>
                  <a:lnTo>
                    <a:pt x="13272" y="63812"/>
                  </a:lnTo>
                  <a:cubicBezTo>
                    <a:pt x="13840" y="63900"/>
                    <a:pt x="14427" y="63976"/>
                    <a:pt x="15067" y="64043"/>
                  </a:cubicBezTo>
                  <a:lnTo>
                    <a:pt x="15177" y="64054"/>
                  </a:lnTo>
                  <a:cubicBezTo>
                    <a:pt x="15501" y="64086"/>
                    <a:pt x="15837" y="64113"/>
                    <a:pt x="16203" y="64138"/>
                  </a:cubicBezTo>
                  <a:cubicBezTo>
                    <a:pt x="16541" y="64161"/>
                    <a:pt x="16873" y="64177"/>
                    <a:pt x="17201" y="64191"/>
                  </a:cubicBezTo>
                  <a:cubicBezTo>
                    <a:pt x="17521" y="64201"/>
                    <a:pt x="17835" y="64207"/>
                    <a:pt x="18142" y="64207"/>
                  </a:cubicBezTo>
                  <a:cubicBezTo>
                    <a:pt x="19805" y="64207"/>
                    <a:pt x="21246" y="64048"/>
                    <a:pt x="22265" y="63748"/>
                  </a:cubicBezTo>
                  <a:cubicBezTo>
                    <a:pt x="24165" y="63190"/>
                    <a:pt x="38531" y="55997"/>
                    <a:pt x="40635" y="53770"/>
                  </a:cubicBezTo>
                  <a:cubicBezTo>
                    <a:pt x="42142" y="52164"/>
                    <a:pt x="43062" y="45363"/>
                    <a:pt x="43476" y="41452"/>
                  </a:cubicBezTo>
                  <a:cubicBezTo>
                    <a:pt x="43481" y="41416"/>
                    <a:pt x="43464" y="41379"/>
                    <a:pt x="43434" y="41356"/>
                  </a:cubicBezTo>
                  <a:cubicBezTo>
                    <a:pt x="43416" y="41342"/>
                    <a:pt x="43393" y="41334"/>
                    <a:pt x="43370" y="41334"/>
                  </a:cubicBezTo>
                  <a:cubicBezTo>
                    <a:pt x="43357" y="41334"/>
                    <a:pt x="43344" y="41337"/>
                    <a:pt x="43332" y="41341"/>
                  </a:cubicBezTo>
                  <a:cubicBezTo>
                    <a:pt x="42784" y="41551"/>
                    <a:pt x="42209" y="41657"/>
                    <a:pt x="41624" y="41659"/>
                  </a:cubicBezTo>
                  <a:cubicBezTo>
                    <a:pt x="37873" y="41659"/>
                    <a:pt x="34822" y="37223"/>
                    <a:pt x="34822" y="31773"/>
                  </a:cubicBezTo>
                  <a:cubicBezTo>
                    <a:pt x="34822" y="26324"/>
                    <a:pt x="37873" y="21891"/>
                    <a:pt x="41624" y="21891"/>
                  </a:cubicBezTo>
                  <a:cubicBezTo>
                    <a:pt x="43886" y="21891"/>
                    <a:pt x="45994" y="23523"/>
                    <a:pt x="47264" y="26257"/>
                  </a:cubicBezTo>
                  <a:cubicBezTo>
                    <a:pt x="47281" y="26296"/>
                    <a:pt x="47319" y="26319"/>
                    <a:pt x="47361" y="26319"/>
                  </a:cubicBezTo>
                  <a:cubicBezTo>
                    <a:pt x="47366" y="26319"/>
                    <a:pt x="47371" y="26319"/>
                    <a:pt x="47376" y="26318"/>
                  </a:cubicBezTo>
                  <a:cubicBezTo>
                    <a:pt x="47423" y="26311"/>
                    <a:pt x="47459" y="26273"/>
                    <a:pt x="47465" y="26226"/>
                  </a:cubicBezTo>
                  <a:cubicBezTo>
                    <a:pt x="47635" y="24959"/>
                    <a:pt x="47714" y="23668"/>
                    <a:pt x="47702" y="22390"/>
                  </a:cubicBezTo>
                  <a:cubicBezTo>
                    <a:pt x="47583" y="14593"/>
                    <a:pt x="41070" y="6339"/>
                    <a:pt x="36611" y="3615"/>
                  </a:cubicBezTo>
                  <a:cubicBezTo>
                    <a:pt x="36596" y="3604"/>
                    <a:pt x="36445" y="3509"/>
                    <a:pt x="36180" y="3359"/>
                  </a:cubicBezTo>
                  <a:cubicBezTo>
                    <a:pt x="35966" y="3236"/>
                    <a:pt x="35734" y="3111"/>
                    <a:pt x="35489" y="2988"/>
                  </a:cubicBezTo>
                  <a:cubicBezTo>
                    <a:pt x="35482" y="2983"/>
                    <a:pt x="35466" y="2980"/>
                    <a:pt x="35452" y="2977"/>
                  </a:cubicBezTo>
                  <a:lnTo>
                    <a:pt x="34496" y="2519"/>
                  </a:lnTo>
                  <a:lnTo>
                    <a:pt x="33646" y="2150"/>
                  </a:lnTo>
                  <a:lnTo>
                    <a:pt x="32853" y="1838"/>
                  </a:lnTo>
                  <a:cubicBezTo>
                    <a:pt x="32850" y="1835"/>
                    <a:pt x="32845" y="1834"/>
                    <a:pt x="32841" y="1832"/>
                  </a:cubicBezTo>
                  <a:lnTo>
                    <a:pt x="31834" y="1475"/>
                  </a:lnTo>
                  <a:cubicBezTo>
                    <a:pt x="31830" y="1474"/>
                    <a:pt x="31825" y="1471"/>
                    <a:pt x="31821" y="1469"/>
                  </a:cubicBezTo>
                  <a:lnTo>
                    <a:pt x="31661" y="1416"/>
                  </a:lnTo>
                  <a:cubicBezTo>
                    <a:pt x="31428" y="1338"/>
                    <a:pt x="31186" y="1264"/>
                    <a:pt x="30938" y="1191"/>
                  </a:cubicBezTo>
                  <a:lnTo>
                    <a:pt x="30758" y="1139"/>
                  </a:lnTo>
                  <a:cubicBezTo>
                    <a:pt x="30743" y="1130"/>
                    <a:pt x="30725" y="1125"/>
                    <a:pt x="30706" y="1125"/>
                  </a:cubicBezTo>
                  <a:lnTo>
                    <a:pt x="30692" y="1125"/>
                  </a:lnTo>
                  <a:cubicBezTo>
                    <a:pt x="30524" y="1075"/>
                    <a:pt x="30351" y="1027"/>
                    <a:pt x="30184" y="984"/>
                  </a:cubicBezTo>
                  <a:lnTo>
                    <a:pt x="29927" y="891"/>
                  </a:lnTo>
                  <a:lnTo>
                    <a:pt x="29424" y="768"/>
                  </a:lnTo>
                  <a:cubicBezTo>
                    <a:pt x="29418" y="726"/>
                    <a:pt x="29385" y="690"/>
                    <a:pt x="29342" y="681"/>
                  </a:cubicBezTo>
                  <a:lnTo>
                    <a:pt x="29212" y="653"/>
                  </a:lnTo>
                  <a:cubicBezTo>
                    <a:pt x="28978" y="603"/>
                    <a:pt x="28745" y="553"/>
                    <a:pt x="28486" y="504"/>
                  </a:cubicBezTo>
                  <a:lnTo>
                    <a:pt x="28477" y="506"/>
                  </a:lnTo>
                  <a:cubicBezTo>
                    <a:pt x="28225" y="460"/>
                    <a:pt x="27966" y="413"/>
                    <a:pt x="27705" y="369"/>
                  </a:cubicBezTo>
                  <a:cubicBezTo>
                    <a:pt x="26229" y="123"/>
                    <a:pt x="24744" y="1"/>
                    <a:pt x="2326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10;p40">
              <a:extLst>
                <a:ext uri="{FF2B5EF4-FFF2-40B4-BE49-F238E27FC236}">
                  <a16:creationId xmlns:a16="http://schemas.microsoft.com/office/drawing/2014/main" id="{AEF84B2B-CAF7-9095-B39D-811959B61671}"/>
                </a:ext>
              </a:extLst>
            </p:cNvPr>
            <p:cNvSpPr/>
            <p:nvPr/>
          </p:nvSpPr>
          <p:spPr>
            <a:xfrm>
              <a:off x="5277475" y="3369800"/>
              <a:ext cx="3650" cy="1400"/>
            </a:xfrm>
            <a:custGeom>
              <a:avLst/>
              <a:gdLst/>
              <a:ahLst/>
              <a:cxnLst/>
              <a:rect l="l" t="t" r="r" b="b"/>
              <a:pathLst>
                <a:path w="146" h="56" extrusionOk="0">
                  <a:moveTo>
                    <a:pt x="1" y="0"/>
                  </a:moveTo>
                  <a:lnTo>
                    <a:pt x="145" y="55"/>
                  </a:lnTo>
                  <a:lnTo>
                    <a:pt x="123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11;p40">
              <a:extLst>
                <a:ext uri="{FF2B5EF4-FFF2-40B4-BE49-F238E27FC236}">
                  <a16:creationId xmlns:a16="http://schemas.microsoft.com/office/drawing/2014/main" id="{79BA21EC-F238-55D6-FD73-6E93F451C1A5}"/>
                </a:ext>
              </a:extLst>
            </p:cNvPr>
            <p:cNvSpPr/>
            <p:nvPr/>
          </p:nvSpPr>
          <p:spPr>
            <a:xfrm>
              <a:off x="5274475" y="3367125"/>
              <a:ext cx="9650" cy="6750"/>
            </a:xfrm>
            <a:custGeom>
              <a:avLst/>
              <a:gdLst/>
              <a:ahLst/>
              <a:cxnLst/>
              <a:rect l="l" t="t" r="r" b="b"/>
              <a:pathLst>
                <a:path w="386" h="270" extrusionOk="0">
                  <a:moveTo>
                    <a:pt x="121" y="1"/>
                  </a:moveTo>
                  <a:cubicBezTo>
                    <a:pt x="78" y="1"/>
                    <a:pt x="37" y="27"/>
                    <a:pt x="21" y="70"/>
                  </a:cubicBezTo>
                  <a:cubicBezTo>
                    <a:pt x="0" y="124"/>
                    <a:pt x="29" y="186"/>
                    <a:pt x="82" y="207"/>
                  </a:cubicBezTo>
                  <a:lnTo>
                    <a:pt x="228" y="262"/>
                  </a:lnTo>
                  <a:cubicBezTo>
                    <a:pt x="240" y="267"/>
                    <a:pt x="253" y="270"/>
                    <a:pt x="265" y="270"/>
                  </a:cubicBezTo>
                  <a:cubicBezTo>
                    <a:pt x="307" y="270"/>
                    <a:pt x="347" y="244"/>
                    <a:pt x="364" y="204"/>
                  </a:cubicBezTo>
                  <a:cubicBezTo>
                    <a:pt x="386" y="150"/>
                    <a:pt x="362" y="89"/>
                    <a:pt x="310" y="66"/>
                  </a:cubicBezTo>
                  <a:lnTo>
                    <a:pt x="286" y="55"/>
                  </a:lnTo>
                  <a:cubicBezTo>
                    <a:pt x="285" y="54"/>
                    <a:pt x="282" y="52"/>
                    <a:pt x="279" y="52"/>
                  </a:cubicBezTo>
                  <a:lnTo>
                    <a:pt x="158" y="7"/>
                  </a:lnTo>
                  <a:cubicBezTo>
                    <a:pt x="146" y="3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12;p40">
              <a:extLst>
                <a:ext uri="{FF2B5EF4-FFF2-40B4-BE49-F238E27FC236}">
                  <a16:creationId xmlns:a16="http://schemas.microsoft.com/office/drawing/2014/main" id="{B73C026D-C9EA-9424-B3E3-DAA816B64E35}"/>
                </a:ext>
              </a:extLst>
            </p:cNvPr>
            <p:cNvSpPr/>
            <p:nvPr/>
          </p:nvSpPr>
          <p:spPr>
            <a:xfrm>
              <a:off x="5253800" y="3361050"/>
              <a:ext cx="13125" cy="4625"/>
            </a:xfrm>
            <a:custGeom>
              <a:avLst/>
              <a:gdLst/>
              <a:ahLst/>
              <a:cxnLst/>
              <a:rect l="l" t="t" r="r" b="b"/>
              <a:pathLst>
                <a:path w="525" h="185" extrusionOk="0">
                  <a:moveTo>
                    <a:pt x="1" y="0"/>
                  </a:moveTo>
                  <a:lnTo>
                    <a:pt x="104" y="38"/>
                  </a:lnTo>
                  <a:lnTo>
                    <a:pt x="113" y="38"/>
                  </a:lnTo>
                  <a:lnTo>
                    <a:pt x="1" y="0"/>
                  </a:lnTo>
                  <a:close/>
                  <a:moveTo>
                    <a:pt x="99" y="38"/>
                  </a:moveTo>
                  <a:lnTo>
                    <a:pt x="261" y="99"/>
                  </a:lnTo>
                  <a:lnTo>
                    <a:pt x="282" y="99"/>
                  </a:lnTo>
                  <a:lnTo>
                    <a:pt x="113" y="41"/>
                  </a:lnTo>
                  <a:lnTo>
                    <a:pt x="104" y="38"/>
                  </a:lnTo>
                  <a:close/>
                  <a:moveTo>
                    <a:pt x="282" y="99"/>
                  </a:moveTo>
                  <a:lnTo>
                    <a:pt x="289" y="101"/>
                  </a:lnTo>
                  <a:lnTo>
                    <a:pt x="289" y="101"/>
                  </a:lnTo>
                  <a:lnTo>
                    <a:pt x="282" y="99"/>
                  </a:lnTo>
                  <a:close/>
                  <a:moveTo>
                    <a:pt x="289" y="101"/>
                  </a:moveTo>
                  <a:lnTo>
                    <a:pt x="525" y="185"/>
                  </a:lnTo>
                  <a:lnTo>
                    <a:pt x="525" y="185"/>
                  </a:lnTo>
                  <a:lnTo>
                    <a:pt x="413" y="145"/>
                  </a:lnTo>
                  <a:lnTo>
                    <a:pt x="325" y="114"/>
                  </a:lnTo>
                  <a:lnTo>
                    <a:pt x="289" y="10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13;p40">
              <a:extLst>
                <a:ext uri="{FF2B5EF4-FFF2-40B4-BE49-F238E27FC236}">
                  <a16:creationId xmlns:a16="http://schemas.microsoft.com/office/drawing/2014/main" id="{9F9F18AC-D5CB-A6A7-BD63-024985D7A512}"/>
                </a:ext>
              </a:extLst>
            </p:cNvPr>
            <p:cNvSpPr/>
            <p:nvPr/>
          </p:nvSpPr>
          <p:spPr>
            <a:xfrm>
              <a:off x="5250800" y="3358375"/>
              <a:ext cx="19150" cy="10000"/>
            </a:xfrm>
            <a:custGeom>
              <a:avLst/>
              <a:gdLst/>
              <a:ahLst/>
              <a:cxnLst/>
              <a:rect l="l" t="t" r="r" b="b"/>
              <a:pathLst>
                <a:path w="766" h="400" extrusionOk="0">
                  <a:moveTo>
                    <a:pt x="120" y="0"/>
                  </a:moveTo>
                  <a:cubicBezTo>
                    <a:pt x="77" y="0"/>
                    <a:pt x="36" y="27"/>
                    <a:pt x="21" y="70"/>
                  </a:cubicBezTo>
                  <a:cubicBezTo>
                    <a:pt x="0" y="127"/>
                    <a:pt x="29" y="186"/>
                    <a:pt x="84" y="207"/>
                  </a:cubicBezTo>
                  <a:lnTo>
                    <a:pt x="163" y="235"/>
                  </a:lnTo>
                  <a:cubicBezTo>
                    <a:pt x="169" y="240"/>
                    <a:pt x="175" y="243"/>
                    <a:pt x="182" y="246"/>
                  </a:cubicBezTo>
                  <a:lnTo>
                    <a:pt x="344" y="305"/>
                  </a:lnTo>
                  <a:cubicBezTo>
                    <a:pt x="356" y="310"/>
                    <a:pt x="368" y="311"/>
                    <a:pt x="381" y="311"/>
                  </a:cubicBezTo>
                  <a:lnTo>
                    <a:pt x="609" y="393"/>
                  </a:lnTo>
                  <a:cubicBezTo>
                    <a:pt x="621" y="398"/>
                    <a:pt x="633" y="399"/>
                    <a:pt x="645" y="399"/>
                  </a:cubicBezTo>
                  <a:cubicBezTo>
                    <a:pt x="690" y="399"/>
                    <a:pt x="730" y="372"/>
                    <a:pt x="746" y="328"/>
                  </a:cubicBezTo>
                  <a:cubicBezTo>
                    <a:pt x="766" y="273"/>
                    <a:pt x="737" y="212"/>
                    <a:pt x="681" y="192"/>
                  </a:cubicBezTo>
                  <a:lnTo>
                    <a:pt x="438" y="104"/>
                  </a:lnTo>
                  <a:cubicBezTo>
                    <a:pt x="435" y="103"/>
                    <a:pt x="431" y="101"/>
                    <a:pt x="426" y="101"/>
                  </a:cubicBezTo>
                  <a:lnTo>
                    <a:pt x="285" y="52"/>
                  </a:lnTo>
                  <a:cubicBezTo>
                    <a:pt x="279" y="49"/>
                    <a:pt x="273" y="46"/>
                    <a:pt x="267" y="45"/>
                  </a:cubicBezTo>
                  <a:lnTo>
                    <a:pt x="157" y="6"/>
                  </a:lnTo>
                  <a:cubicBezTo>
                    <a:pt x="145" y="2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14;p40">
              <a:extLst>
                <a:ext uri="{FF2B5EF4-FFF2-40B4-BE49-F238E27FC236}">
                  <a16:creationId xmlns:a16="http://schemas.microsoft.com/office/drawing/2014/main" id="{E591D24A-E16F-27BF-7F45-AE5DCEA567EF}"/>
                </a:ext>
              </a:extLst>
            </p:cNvPr>
            <p:cNvSpPr/>
            <p:nvPr/>
          </p:nvSpPr>
          <p:spPr>
            <a:xfrm>
              <a:off x="5274575" y="3367225"/>
              <a:ext cx="5500" cy="5350"/>
            </a:xfrm>
            <a:custGeom>
              <a:avLst/>
              <a:gdLst/>
              <a:ahLst/>
              <a:cxnLst/>
              <a:rect l="l" t="t" r="r" b="b"/>
              <a:pathLst>
                <a:path w="220" h="214" extrusionOk="0">
                  <a:moveTo>
                    <a:pt x="102" y="1"/>
                  </a:moveTo>
                  <a:cubicBezTo>
                    <a:pt x="42" y="1"/>
                    <a:pt x="1" y="48"/>
                    <a:pt x="1" y="108"/>
                  </a:cubicBezTo>
                  <a:cubicBezTo>
                    <a:pt x="1" y="166"/>
                    <a:pt x="54" y="213"/>
                    <a:pt x="112" y="213"/>
                  </a:cubicBezTo>
                  <a:cubicBezTo>
                    <a:pt x="172" y="213"/>
                    <a:pt x="220" y="166"/>
                    <a:pt x="220" y="108"/>
                  </a:cubicBezTo>
                  <a:cubicBezTo>
                    <a:pt x="220" y="48"/>
                    <a:pt x="172" y="1"/>
                    <a:pt x="11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15;p40">
              <a:extLst>
                <a:ext uri="{FF2B5EF4-FFF2-40B4-BE49-F238E27FC236}">
                  <a16:creationId xmlns:a16="http://schemas.microsoft.com/office/drawing/2014/main" id="{C5916DB5-368E-0020-E8C7-1CB40991C39F}"/>
                </a:ext>
              </a:extLst>
            </p:cNvPr>
            <p:cNvSpPr/>
            <p:nvPr/>
          </p:nvSpPr>
          <p:spPr>
            <a:xfrm>
              <a:off x="5239475" y="3356100"/>
              <a:ext cx="3975" cy="1325"/>
            </a:xfrm>
            <a:custGeom>
              <a:avLst/>
              <a:gdLst/>
              <a:ahLst/>
              <a:cxnLst/>
              <a:rect l="l" t="t" r="r" b="b"/>
              <a:pathLst>
                <a:path w="159" h="53" extrusionOk="0">
                  <a:moveTo>
                    <a:pt x="158" y="5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16;p40">
              <a:extLst>
                <a:ext uri="{FF2B5EF4-FFF2-40B4-BE49-F238E27FC236}">
                  <a16:creationId xmlns:a16="http://schemas.microsoft.com/office/drawing/2014/main" id="{55970A3A-7EF3-5DF0-9064-7425E20F4589}"/>
                </a:ext>
              </a:extLst>
            </p:cNvPr>
            <p:cNvSpPr/>
            <p:nvPr/>
          </p:nvSpPr>
          <p:spPr>
            <a:xfrm>
              <a:off x="5236800" y="3353425"/>
              <a:ext cx="9300" cy="6675"/>
            </a:xfrm>
            <a:custGeom>
              <a:avLst/>
              <a:gdLst/>
              <a:ahLst/>
              <a:cxnLst/>
              <a:rect l="l" t="t" r="r" b="b"/>
              <a:pathLst>
                <a:path w="372" h="267" extrusionOk="0">
                  <a:moveTo>
                    <a:pt x="107" y="0"/>
                  </a:moveTo>
                  <a:cubicBezTo>
                    <a:pt x="62" y="0"/>
                    <a:pt x="22" y="28"/>
                    <a:pt x="6" y="73"/>
                  </a:cubicBezTo>
                  <a:cubicBezTo>
                    <a:pt x="2" y="83"/>
                    <a:pt x="0" y="95"/>
                    <a:pt x="0" y="107"/>
                  </a:cubicBezTo>
                  <a:cubicBezTo>
                    <a:pt x="0" y="152"/>
                    <a:pt x="29" y="192"/>
                    <a:pt x="73" y="207"/>
                  </a:cubicBezTo>
                  <a:lnTo>
                    <a:pt x="231" y="261"/>
                  </a:lnTo>
                  <a:cubicBezTo>
                    <a:pt x="242" y="265"/>
                    <a:pt x="254" y="267"/>
                    <a:pt x="265" y="267"/>
                  </a:cubicBezTo>
                  <a:cubicBezTo>
                    <a:pt x="310" y="267"/>
                    <a:pt x="350" y="238"/>
                    <a:pt x="365" y="194"/>
                  </a:cubicBezTo>
                  <a:cubicBezTo>
                    <a:pt x="370" y="183"/>
                    <a:pt x="371" y="171"/>
                    <a:pt x="371" y="159"/>
                  </a:cubicBezTo>
                  <a:cubicBezTo>
                    <a:pt x="371" y="115"/>
                    <a:pt x="343" y="75"/>
                    <a:pt x="300" y="60"/>
                  </a:cubicBezTo>
                  <a:lnTo>
                    <a:pt x="142" y="6"/>
                  </a:lnTo>
                  <a:cubicBezTo>
                    <a:pt x="130" y="2"/>
                    <a:pt x="118" y="0"/>
                    <a:pt x="10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17;p40">
              <a:extLst>
                <a:ext uri="{FF2B5EF4-FFF2-40B4-BE49-F238E27FC236}">
                  <a16:creationId xmlns:a16="http://schemas.microsoft.com/office/drawing/2014/main" id="{EB37CA2D-3A6B-DF95-D92E-482B667F1C21}"/>
                </a:ext>
              </a:extLst>
            </p:cNvPr>
            <p:cNvSpPr/>
            <p:nvPr/>
          </p:nvSpPr>
          <p:spPr>
            <a:xfrm>
              <a:off x="5267775" y="3366000"/>
              <a:ext cx="12050" cy="4675"/>
            </a:xfrm>
            <a:custGeom>
              <a:avLst/>
              <a:gdLst/>
              <a:ahLst/>
              <a:cxnLst/>
              <a:rect l="l" t="t" r="r" b="b"/>
              <a:pathLst>
                <a:path w="482" h="187" extrusionOk="0">
                  <a:moveTo>
                    <a:pt x="0" y="0"/>
                  </a:moveTo>
                  <a:lnTo>
                    <a:pt x="64" y="26"/>
                  </a:lnTo>
                  <a:lnTo>
                    <a:pt x="42" y="26"/>
                  </a:lnTo>
                  <a:lnTo>
                    <a:pt x="185" y="81"/>
                  </a:lnTo>
                  <a:lnTo>
                    <a:pt x="230" y="90"/>
                  </a:lnTo>
                  <a:lnTo>
                    <a:pt x="230" y="90"/>
                  </a:lnTo>
                  <a:lnTo>
                    <a:pt x="481" y="186"/>
                  </a:lnTo>
                  <a:lnTo>
                    <a:pt x="481" y="186"/>
                  </a:lnTo>
                  <a:lnTo>
                    <a:pt x="350" y="136"/>
                  </a:lnTo>
                  <a:lnTo>
                    <a:pt x="255" y="99"/>
                  </a:lnTo>
                  <a:lnTo>
                    <a:pt x="67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18;p40">
              <a:extLst>
                <a:ext uri="{FF2B5EF4-FFF2-40B4-BE49-F238E27FC236}">
                  <a16:creationId xmlns:a16="http://schemas.microsoft.com/office/drawing/2014/main" id="{B16BEBBD-1B04-9C54-F689-CB9F79007BAE}"/>
                </a:ext>
              </a:extLst>
            </p:cNvPr>
            <p:cNvSpPr/>
            <p:nvPr/>
          </p:nvSpPr>
          <p:spPr>
            <a:xfrm>
              <a:off x="5264750" y="3363325"/>
              <a:ext cx="18075" cy="10000"/>
            </a:xfrm>
            <a:custGeom>
              <a:avLst/>
              <a:gdLst/>
              <a:ahLst/>
              <a:cxnLst/>
              <a:rect l="l" t="t" r="r" b="b"/>
              <a:pathLst>
                <a:path w="723" h="400" extrusionOk="0">
                  <a:moveTo>
                    <a:pt x="122" y="1"/>
                  </a:moveTo>
                  <a:cubicBezTo>
                    <a:pt x="80" y="1"/>
                    <a:pt x="39" y="26"/>
                    <a:pt x="23" y="69"/>
                  </a:cubicBezTo>
                  <a:cubicBezTo>
                    <a:pt x="1" y="122"/>
                    <a:pt x="27" y="185"/>
                    <a:pt x="83" y="206"/>
                  </a:cubicBezTo>
                  <a:lnTo>
                    <a:pt x="87" y="209"/>
                  </a:lnTo>
                  <a:cubicBezTo>
                    <a:pt x="97" y="219"/>
                    <a:pt x="109" y="226"/>
                    <a:pt x="124" y="232"/>
                  </a:cubicBezTo>
                  <a:lnTo>
                    <a:pt x="563" y="393"/>
                  </a:lnTo>
                  <a:cubicBezTo>
                    <a:pt x="577" y="398"/>
                    <a:pt x="589" y="399"/>
                    <a:pt x="602" y="399"/>
                  </a:cubicBezTo>
                  <a:cubicBezTo>
                    <a:pt x="645" y="399"/>
                    <a:pt x="686" y="374"/>
                    <a:pt x="702" y="331"/>
                  </a:cubicBezTo>
                  <a:cubicBezTo>
                    <a:pt x="723" y="276"/>
                    <a:pt x="694" y="215"/>
                    <a:pt x="639" y="194"/>
                  </a:cubicBezTo>
                  <a:lnTo>
                    <a:pt x="160" y="8"/>
                  </a:lnTo>
                  <a:cubicBezTo>
                    <a:pt x="148" y="3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19;p40">
              <a:extLst>
                <a:ext uri="{FF2B5EF4-FFF2-40B4-BE49-F238E27FC236}">
                  <a16:creationId xmlns:a16="http://schemas.microsoft.com/office/drawing/2014/main" id="{7854D2EF-6DED-5ED2-3507-2FE4E6567856}"/>
                </a:ext>
              </a:extLst>
            </p:cNvPr>
            <p:cNvSpPr/>
            <p:nvPr/>
          </p:nvSpPr>
          <p:spPr>
            <a:xfrm>
              <a:off x="5243525" y="3357400"/>
              <a:ext cx="9800" cy="3400"/>
            </a:xfrm>
            <a:custGeom>
              <a:avLst/>
              <a:gdLst/>
              <a:ahLst/>
              <a:cxnLst/>
              <a:rect l="l" t="t" r="r" b="b"/>
              <a:pathLst>
                <a:path w="392" h="136" extrusionOk="0">
                  <a:moveTo>
                    <a:pt x="1" y="0"/>
                  </a:moveTo>
                  <a:lnTo>
                    <a:pt x="141" y="50"/>
                  </a:lnTo>
                  <a:lnTo>
                    <a:pt x="186" y="65"/>
                  </a:lnTo>
                  <a:lnTo>
                    <a:pt x="186" y="65"/>
                  </a:lnTo>
                  <a:lnTo>
                    <a:pt x="1" y="0"/>
                  </a:lnTo>
                  <a:close/>
                  <a:moveTo>
                    <a:pt x="186" y="65"/>
                  </a:moveTo>
                  <a:lnTo>
                    <a:pt x="214" y="75"/>
                  </a:lnTo>
                  <a:lnTo>
                    <a:pt x="235" y="82"/>
                  </a:lnTo>
                  <a:lnTo>
                    <a:pt x="235" y="82"/>
                  </a:lnTo>
                  <a:lnTo>
                    <a:pt x="186" y="65"/>
                  </a:lnTo>
                  <a:close/>
                  <a:moveTo>
                    <a:pt x="235" y="82"/>
                  </a:moveTo>
                  <a:lnTo>
                    <a:pt x="391" y="136"/>
                  </a:lnTo>
                  <a:lnTo>
                    <a:pt x="297" y="103"/>
                  </a:lnTo>
                  <a:lnTo>
                    <a:pt x="235" y="8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0;p40">
              <a:extLst>
                <a:ext uri="{FF2B5EF4-FFF2-40B4-BE49-F238E27FC236}">
                  <a16:creationId xmlns:a16="http://schemas.microsoft.com/office/drawing/2014/main" id="{A0492B8E-D1AB-71F2-887F-B8288FE7128D}"/>
                </a:ext>
              </a:extLst>
            </p:cNvPr>
            <p:cNvSpPr/>
            <p:nvPr/>
          </p:nvSpPr>
          <p:spPr>
            <a:xfrm>
              <a:off x="5240525" y="3354750"/>
              <a:ext cx="15775" cy="8700"/>
            </a:xfrm>
            <a:custGeom>
              <a:avLst/>
              <a:gdLst/>
              <a:ahLst/>
              <a:cxnLst/>
              <a:rect l="l" t="t" r="r" b="b"/>
              <a:pathLst>
                <a:path w="631" h="348" extrusionOk="0">
                  <a:moveTo>
                    <a:pt x="120" y="1"/>
                  </a:moveTo>
                  <a:cubicBezTo>
                    <a:pt x="76" y="1"/>
                    <a:pt x="35" y="28"/>
                    <a:pt x="20" y="72"/>
                  </a:cubicBezTo>
                  <a:cubicBezTo>
                    <a:pt x="0" y="127"/>
                    <a:pt x="30" y="188"/>
                    <a:pt x="85" y="208"/>
                  </a:cubicBezTo>
                  <a:lnTo>
                    <a:pt x="477" y="342"/>
                  </a:lnTo>
                  <a:cubicBezTo>
                    <a:pt x="489" y="346"/>
                    <a:pt x="499" y="348"/>
                    <a:pt x="511" y="348"/>
                  </a:cubicBezTo>
                  <a:cubicBezTo>
                    <a:pt x="556" y="348"/>
                    <a:pt x="596" y="319"/>
                    <a:pt x="612" y="276"/>
                  </a:cubicBezTo>
                  <a:cubicBezTo>
                    <a:pt x="630" y="220"/>
                    <a:pt x="600" y="160"/>
                    <a:pt x="545" y="141"/>
                  </a:cubicBezTo>
                  <a:lnTo>
                    <a:pt x="155" y="7"/>
                  </a:lnTo>
                  <a:cubicBezTo>
                    <a:pt x="144" y="3"/>
                    <a:pt x="132" y="1"/>
                    <a:pt x="12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1;p40">
              <a:extLst>
                <a:ext uri="{FF2B5EF4-FFF2-40B4-BE49-F238E27FC236}">
                  <a16:creationId xmlns:a16="http://schemas.microsoft.com/office/drawing/2014/main" id="{CD05E3DF-466E-19A8-5D60-E9CD664439E7}"/>
                </a:ext>
              </a:extLst>
            </p:cNvPr>
            <p:cNvSpPr/>
            <p:nvPr/>
          </p:nvSpPr>
          <p:spPr>
            <a:xfrm>
              <a:off x="5138200" y="3329850"/>
              <a:ext cx="2550" cy="425"/>
            </a:xfrm>
            <a:custGeom>
              <a:avLst/>
              <a:gdLst/>
              <a:ahLst/>
              <a:cxnLst/>
              <a:rect l="l" t="t" r="r" b="b"/>
              <a:pathLst>
                <a:path w="102" h="17" extrusionOk="0">
                  <a:moveTo>
                    <a:pt x="0" y="1"/>
                  </a:moveTo>
                  <a:lnTo>
                    <a:pt x="102" y="17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2;p40">
              <a:extLst>
                <a:ext uri="{FF2B5EF4-FFF2-40B4-BE49-F238E27FC236}">
                  <a16:creationId xmlns:a16="http://schemas.microsoft.com/office/drawing/2014/main" id="{48016720-7EDE-4B83-BBBD-61616DD13AE8}"/>
                </a:ext>
              </a:extLst>
            </p:cNvPr>
            <p:cNvSpPr/>
            <p:nvPr/>
          </p:nvSpPr>
          <p:spPr>
            <a:xfrm>
              <a:off x="5135525" y="3327175"/>
              <a:ext cx="7900" cy="5800"/>
            </a:xfrm>
            <a:custGeom>
              <a:avLst/>
              <a:gdLst/>
              <a:ahLst/>
              <a:cxnLst/>
              <a:rect l="l" t="t" r="r" b="b"/>
              <a:pathLst>
                <a:path w="316" h="232" extrusionOk="0">
                  <a:moveTo>
                    <a:pt x="105" y="0"/>
                  </a:moveTo>
                  <a:cubicBezTo>
                    <a:pt x="54" y="0"/>
                    <a:pt x="10" y="38"/>
                    <a:pt x="2" y="90"/>
                  </a:cubicBezTo>
                  <a:cubicBezTo>
                    <a:pt x="0" y="96"/>
                    <a:pt x="0" y="102"/>
                    <a:pt x="0" y="108"/>
                  </a:cubicBezTo>
                  <a:cubicBezTo>
                    <a:pt x="0" y="158"/>
                    <a:pt x="37" y="204"/>
                    <a:pt x="89" y="213"/>
                  </a:cubicBezTo>
                  <a:lnTo>
                    <a:pt x="192" y="230"/>
                  </a:lnTo>
                  <a:cubicBezTo>
                    <a:pt x="198" y="231"/>
                    <a:pt x="204" y="231"/>
                    <a:pt x="209" y="231"/>
                  </a:cubicBezTo>
                  <a:cubicBezTo>
                    <a:pt x="261" y="231"/>
                    <a:pt x="305" y="194"/>
                    <a:pt x="314" y="142"/>
                  </a:cubicBezTo>
                  <a:cubicBezTo>
                    <a:pt x="316" y="136"/>
                    <a:pt x="316" y="130"/>
                    <a:pt x="316" y="124"/>
                  </a:cubicBezTo>
                  <a:cubicBezTo>
                    <a:pt x="316" y="73"/>
                    <a:pt x="279" y="27"/>
                    <a:pt x="226" y="20"/>
                  </a:cubicBezTo>
                  <a:lnTo>
                    <a:pt x="124" y="2"/>
                  </a:lnTo>
                  <a:cubicBezTo>
                    <a:pt x="117" y="1"/>
                    <a:pt x="111" y="0"/>
                    <a:pt x="10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3;p40">
              <a:extLst>
                <a:ext uri="{FF2B5EF4-FFF2-40B4-BE49-F238E27FC236}">
                  <a16:creationId xmlns:a16="http://schemas.microsoft.com/office/drawing/2014/main" id="{B33202A3-DF05-3FD7-5723-467514121E31}"/>
                </a:ext>
              </a:extLst>
            </p:cNvPr>
            <p:cNvSpPr/>
            <p:nvPr/>
          </p:nvSpPr>
          <p:spPr>
            <a:xfrm>
              <a:off x="4846575" y="3893975"/>
              <a:ext cx="318750" cy="318725"/>
            </a:xfrm>
            <a:custGeom>
              <a:avLst/>
              <a:gdLst/>
              <a:ahLst/>
              <a:cxnLst/>
              <a:rect l="l" t="t" r="r" b="b"/>
              <a:pathLst>
                <a:path w="12750" h="12749" extrusionOk="0">
                  <a:moveTo>
                    <a:pt x="6375" y="0"/>
                  </a:moveTo>
                  <a:cubicBezTo>
                    <a:pt x="2855" y="0"/>
                    <a:pt x="1" y="2855"/>
                    <a:pt x="1" y="6375"/>
                  </a:cubicBezTo>
                  <a:cubicBezTo>
                    <a:pt x="1" y="9894"/>
                    <a:pt x="2855" y="12749"/>
                    <a:pt x="6375" y="12749"/>
                  </a:cubicBezTo>
                  <a:cubicBezTo>
                    <a:pt x="9895" y="12749"/>
                    <a:pt x="12749" y="9894"/>
                    <a:pt x="12749" y="6375"/>
                  </a:cubicBezTo>
                  <a:cubicBezTo>
                    <a:pt x="12749" y="2855"/>
                    <a:pt x="9895" y="0"/>
                    <a:pt x="63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4;p40">
              <a:extLst>
                <a:ext uri="{FF2B5EF4-FFF2-40B4-BE49-F238E27FC236}">
                  <a16:creationId xmlns:a16="http://schemas.microsoft.com/office/drawing/2014/main" id="{EACCAB18-82BD-0846-FDF8-23987923E1C5}"/>
                </a:ext>
              </a:extLst>
            </p:cNvPr>
            <p:cNvSpPr/>
            <p:nvPr/>
          </p:nvSpPr>
          <p:spPr>
            <a:xfrm>
              <a:off x="4831800" y="3891300"/>
              <a:ext cx="348300" cy="324075"/>
            </a:xfrm>
            <a:custGeom>
              <a:avLst/>
              <a:gdLst/>
              <a:ahLst/>
              <a:cxnLst/>
              <a:rect l="l" t="t" r="r" b="b"/>
              <a:pathLst>
                <a:path w="13932" h="12963" extrusionOk="0">
                  <a:moveTo>
                    <a:pt x="6969" y="214"/>
                  </a:moveTo>
                  <a:cubicBezTo>
                    <a:pt x="9991" y="214"/>
                    <a:pt x="12660" y="2411"/>
                    <a:pt x="13154" y="5487"/>
                  </a:cubicBezTo>
                  <a:cubicBezTo>
                    <a:pt x="13702" y="8900"/>
                    <a:pt x="11373" y="12122"/>
                    <a:pt x="7961" y="12670"/>
                  </a:cubicBezTo>
                  <a:cubicBezTo>
                    <a:pt x="7624" y="12725"/>
                    <a:pt x="7292" y="12750"/>
                    <a:pt x="6963" y="12750"/>
                  </a:cubicBezTo>
                  <a:cubicBezTo>
                    <a:pt x="3941" y="12750"/>
                    <a:pt x="1272" y="10552"/>
                    <a:pt x="778" y="7476"/>
                  </a:cubicBezTo>
                  <a:cubicBezTo>
                    <a:pt x="230" y="4064"/>
                    <a:pt x="2559" y="842"/>
                    <a:pt x="5972" y="294"/>
                  </a:cubicBezTo>
                  <a:cubicBezTo>
                    <a:pt x="6307" y="240"/>
                    <a:pt x="6640" y="214"/>
                    <a:pt x="6969" y="214"/>
                  </a:cubicBezTo>
                  <a:close/>
                  <a:moveTo>
                    <a:pt x="6970" y="1"/>
                  </a:moveTo>
                  <a:cubicBezTo>
                    <a:pt x="6629" y="1"/>
                    <a:pt x="6284" y="28"/>
                    <a:pt x="5937" y="84"/>
                  </a:cubicBezTo>
                  <a:cubicBezTo>
                    <a:pt x="2410" y="649"/>
                    <a:pt x="1" y="3982"/>
                    <a:pt x="567" y="7510"/>
                  </a:cubicBezTo>
                  <a:cubicBezTo>
                    <a:pt x="1079" y="10692"/>
                    <a:pt x="3837" y="12963"/>
                    <a:pt x="6962" y="12963"/>
                  </a:cubicBezTo>
                  <a:lnTo>
                    <a:pt x="6962" y="12963"/>
                  </a:lnTo>
                  <a:cubicBezTo>
                    <a:pt x="7303" y="12963"/>
                    <a:pt x="7648" y="12936"/>
                    <a:pt x="7993" y="12881"/>
                  </a:cubicBezTo>
                  <a:cubicBezTo>
                    <a:pt x="11522" y="12314"/>
                    <a:pt x="13931" y="8982"/>
                    <a:pt x="13364" y="5453"/>
                  </a:cubicBezTo>
                  <a:cubicBezTo>
                    <a:pt x="12854" y="2272"/>
                    <a:pt x="10096" y="1"/>
                    <a:pt x="6970" y="1"/>
                  </a:cubicBezTo>
                  <a:close/>
                  <a:moveTo>
                    <a:pt x="6962" y="12963"/>
                  </a:moveTo>
                  <a:lnTo>
                    <a:pt x="6962" y="12963"/>
                  </a:lnTo>
                  <a:cubicBezTo>
                    <a:pt x="6962" y="12963"/>
                    <a:pt x="6962" y="12963"/>
                    <a:pt x="6962" y="12963"/>
                  </a:cubicBezTo>
                  <a:lnTo>
                    <a:pt x="6963" y="12963"/>
                  </a:lnTo>
                  <a:cubicBezTo>
                    <a:pt x="6963" y="12963"/>
                    <a:pt x="6963" y="12963"/>
                    <a:pt x="6962" y="1296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5;p40">
              <a:extLst>
                <a:ext uri="{FF2B5EF4-FFF2-40B4-BE49-F238E27FC236}">
                  <a16:creationId xmlns:a16="http://schemas.microsoft.com/office/drawing/2014/main" id="{E8262A2E-979F-54ED-A9B4-CCBE37E32519}"/>
                </a:ext>
              </a:extLst>
            </p:cNvPr>
            <p:cNvSpPr/>
            <p:nvPr/>
          </p:nvSpPr>
          <p:spPr>
            <a:xfrm>
              <a:off x="4926100" y="3973450"/>
              <a:ext cx="159750" cy="159750"/>
            </a:xfrm>
            <a:custGeom>
              <a:avLst/>
              <a:gdLst/>
              <a:ahLst/>
              <a:cxnLst/>
              <a:rect l="l" t="t" r="r" b="b"/>
              <a:pathLst>
                <a:path w="6390" h="6390" extrusionOk="0">
                  <a:moveTo>
                    <a:pt x="3196" y="0"/>
                  </a:moveTo>
                  <a:cubicBezTo>
                    <a:pt x="1431" y="0"/>
                    <a:pt x="0" y="1431"/>
                    <a:pt x="0" y="3194"/>
                  </a:cubicBezTo>
                  <a:cubicBezTo>
                    <a:pt x="0" y="4958"/>
                    <a:pt x="1431" y="6389"/>
                    <a:pt x="3196" y="6389"/>
                  </a:cubicBezTo>
                  <a:cubicBezTo>
                    <a:pt x="4958" y="6389"/>
                    <a:pt x="6389" y="4958"/>
                    <a:pt x="6389" y="3194"/>
                  </a:cubicBezTo>
                  <a:cubicBezTo>
                    <a:pt x="6389" y="1431"/>
                    <a:pt x="4958" y="0"/>
                    <a:pt x="3196" y="0"/>
                  </a:cubicBezTo>
                  <a:close/>
                </a:path>
              </a:pathLst>
            </a:custGeom>
            <a:solidFill>
              <a:srgbClr val="BCC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6;p40">
              <a:extLst>
                <a:ext uri="{FF2B5EF4-FFF2-40B4-BE49-F238E27FC236}">
                  <a16:creationId xmlns:a16="http://schemas.microsoft.com/office/drawing/2014/main" id="{F512058D-325A-0A75-F346-69D14BD61C64}"/>
                </a:ext>
              </a:extLst>
            </p:cNvPr>
            <p:cNvSpPr/>
            <p:nvPr/>
          </p:nvSpPr>
          <p:spPr>
            <a:xfrm>
              <a:off x="4923425" y="3970775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6604" h="6604" extrusionOk="0">
                  <a:moveTo>
                    <a:pt x="3303" y="215"/>
                  </a:moveTo>
                  <a:cubicBezTo>
                    <a:pt x="5004" y="215"/>
                    <a:pt x="6389" y="1599"/>
                    <a:pt x="6389" y="3303"/>
                  </a:cubicBezTo>
                  <a:cubicBezTo>
                    <a:pt x="6389" y="5004"/>
                    <a:pt x="5004" y="6389"/>
                    <a:pt x="3303" y="6389"/>
                  </a:cubicBezTo>
                  <a:cubicBezTo>
                    <a:pt x="1599" y="6389"/>
                    <a:pt x="215" y="5004"/>
                    <a:pt x="215" y="3303"/>
                  </a:cubicBezTo>
                  <a:cubicBezTo>
                    <a:pt x="215" y="1599"/>
                    <a:pt x="1599" y="215"/>
                    <a:pt x="3303" y="215"/>
                  </a:cubicBezTo>
                  <a:close/>
                  <a:moveTo>
                    <a:pt x="3303" y="0"/>
                  </a:moveTo>
                  <a:cubicBezTo>
                    <a:pt x="1482" y="0"/>
                    <a:pt x="0" y="1482"/>
                    <a:pt x="0" y="3303"/>
                  </a:cubicBezTo>
                  <a:cubicBezTo>
                    <a:pt x="0" y="5122"/>
                    <a:pt x="1482" y="6604"/>
                    <a:pt x="3303" y="6604"/>
                  </a:cubicBezTo>
                  <a:cubicBezTo>
                    <a:pt x="5122" y="6604"/>
                    <a:pt x="6604" y="5122"/>
                    <a:pt x="6604" y="3303"/>
                  </a:cubicBezTo>
                  <a:cubicBezTo>
                    <a:pt x="6604" y="1482"/>
                    <a:pt x="5122" y="0"/>
                    <a:pt x="33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7;p40">
              <a:extLst>
                <a:ext uri="{FF2B5EF4-FFF2-40B4-BE49-F238E27FC236}">
                  <a16:creationId xmlns:a16="http://schemas.microsoft.com/office/drawing/2014/main" id="{8E1EB668-F580-81BE-4A71-118B15AA2BBF}"/>
                </a:ext>
              </a:extLst>
            </p:cNvPr>
            <p:cNvSpPr/>
            <p:nvPr/>
          </p:nvSpPr>
          <p:spPr>
            <a:xfrm>
              <a:off x="4946050" y="3993400"/>
              <a:ext cx="119850" cy="119850"/>
            </a:xfrm>
            <a:custGeom>
              <a:avLst/>
              <a:gdLst/>
              <a:ahLst/>
              <a:cxnLst/>
              <a:rect l="l" t="t" r="r" b="b"/>
              <a:pathLst>
                <a:path w="4794" h="4794" extrusionOk="0">
                  <a:moveTo>
                    <a:pt x="2398" y="0"/>
                  </a:moveTo>
                  <a:cubicBezTo>
                    <a:pt x="1072" y="0"/>
                    <a:pt x="0" y="1072"/>
                    <a:pt x="0" y="2396"/>
                  </a:cubicBezTo>
                  <a:cubicBezTo>
                    <a:pt x="0" y="3721"/>
                    <a:pt x="1072" y="4793"/>
                    <a:pt x="2398" y="4793"/>
                  </a:cubicBezTo>
                  <a:cubicBezTo>
                    <a:pt x="3721" y="4793"/>
                    <a:pt x="4793" y="3721"/>
                    <a:pt x="4793" y="2396"/>
                  </a:cubicBezTo>
                  <a:cubicBezTo>
                    <a:pt x="4793" y="1072"/>
                    <a:pt x="3721" y="0"/>
                    <a:pt x="239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8;p40">
              <a:extLst>
                <a:ext uri="{FF2B5EF4-FFF2-40B4-BE49-F238E27FC236}">
                  <a16:creationId xmlns:a16="http://schemas.microsoft.com/office/drawing/2014/main" id="{8987D9CB-F7AC-8CB4-BD37-41B954AD9080}"/>
                </a:ext>
              </a:extLst>
            </p:cNvPr>
            <p:cNvSpPr/>
            <p:nvPr/>
          </p:nvSpPr>
          <p:spPr>
            <a:xfrm>
              <a:off x="4943375" y="3990725"/>
              <a:ext cx="125200" cy="125200"/>
            </a:xfrm>
            <a:custGeom>
              <a:avLst/>
              <a:gdLst/>
              <a:ahLst/>
              <a:cxnLst/>
              <a:rect l="l" t="t" r="r" b="b"/>
              <a:pathLst>
                <a:path w="5008" h="5008" extrusionOk="0">
                  <a:moveTo>
                    <a:pt x="2505" y="213"/>
                  </a:moveTo>
                  <a:cubicBezTo>
                    <a:pt x="3767" y="213"/>
                    <a:pt x="4795" y="1240"/>
                    <a:pt x="4795" y="2505"/>
                  </a:cubicBezTo>
                  <a:cubicBezTo>
                    <a:pt x="4795" y="3767"/>
                    <a:pt x="3767" y="4795"/>
                    <a:pt x="2505" y="4795"/>
                  </a:cubicBezTo>
                  <a:cubicBezTo>
                    <a:pt x="1240" y="4795"/>
                    <a:pt x="213" y="3767"/>
                    <a:pt x="213" y="2505"/>
                  </a:cubicBezTo>
                  <a:cubicBezTo>
                    <a:pt x="213" y="1240"/>
                    <a:pt x="1240" y="213"/>
                    <a:pt x="2505" y="213"/>
                  </a:cubicBezTo>
                  <a:close/>
                  <a:moveTo>
                    <a:pt x="2505" y="0"/>
                  </a:moveTo>
                  <a:cubicBezTo>
                    <a:pt x="1124" y="0"/>
                    <a:pt x="0" y="1123"/>
                    <a:pt x="0" y="2505"/>
                  </a:cubicBezTo>
                  <a:cubicBezTo>
                    <a:pt x="0" y="3885"/>
                    <a:pt x="1123" y="5007"/>
                    <a:pt x="2505" y="5007"/>
                  </a:cubicBezTo>
                  <a:cubicBezTo>
                    <a:pt x="3885" y="5007"/>
                    <a:pt x="5007" y="3883"/>
                    <a:pt x="5007" y="2505"/>
                  </a:cubicBezTo>
                  <a:cubicBezTo>
                    <a:pt x="5007" y="1124"/>
                    <a:pt x="3883" y="0"/>
                    <a:pt x="250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29;p40">
              <a:extLst>
                <a:ext uri="{FF2B5EF4-FFF2-40B4-BE49-F238E27FC236}">
                  <a16:creationId xmlns:a16="http://schemas.microsoft.com/office/drawing/2014/main" id="{49529907-1280-4789-2D23-79739DD1B5A3}"/>
                </a:ext>
              </a:extLst>
            </p:cNvPr>
            <p:cNvSpPr/>
            <p:nvPr/>
          </p:nvSpPr>
          <p:spPr>
            <a:xfrm>
              <a:off x="4971000" y="4018325"/>
              <a:ext cx="69950" cy="69975"/>
            </a:xfrm>
            <a:custGeom>
              <a:avLst/>
              <a:gdLst/>
              <a:ahLst/>
              <a:cxnLst/>
              <a:rect l="l" t="t" r="r" b="b"/>
              <a:pathLst>
                <a:path w="2798" h="2799" extrusionOk="0">
                  <a:moveTo>
                    <a:pt x="1400" y="1"/>
                  </a:moveTo>
                  <a:cubicBezTo>
                    <a:pt x="627" y="1"/>
                    <a:pt x="0" y="628"/>
                    <a:pt x="0" y="1399"/>
                  </a:cubicBezTo>
                  <a:cubicBezTo>
                    <a:pt x="0" y="2172"/>
                    <a:pt x="627" y="2799"/>
                    <a:pt x="1400" y="2799"/>
                  </a:cubicBezTo>
                  <a:cubicBezTo>
                    <a:pt x="2171" y="2799"/>
                    <a:pt x="2798" y="2172"/>
                    <a:pt x="2798" y="1399"/>
                  </a:cubicBezTo>
                  <a:cubicBezTo>
                    <a:pt x="2798" y="628"/>
                    <a:pt x="2171" y="1"/>
                    <a:pt x="1400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30;p40">
              <a:extLst>
                <a:ext uri="{FF2B5EF4-FFF2-40B4-BE49-F238E27FC236}">
                  <a16:creationId xmlns:a16="http://schemas.microsoft.com/office/drawing/2014/main" id="{66BD97C9-E652-E6FC-8489-45A7E5D4A6D6}"/>
                </a:ext>
              </a:extLst>
            </p:cNvPr>
            <p:cNvSpPr/>
            <p:nvPr/>
          </p:nvSpPr>
          <p:spPr>
            <a:xfrm>
              <a:off x="4968300" y="4015650"/>
              <a:ext cx="75325" cy="75325"/>
            </a:xfrm>
            <a:custGeom>
              <a:avLst/>
              <a:gdLst/>
              <a:ahLst/>
              <a:cxnLst/>
              <a:rect l="l" t="t" r="r" b="b"/>
              <a:pathLst>
                <a:path w="3013" h="3013" extrusionOk="0">
                  <a:moveTo>
                    <a:pt x="1508" y="215"/>
                  </a:moveTo>
                  <a:cubicBezTo>
                    <a:pt x="2219" y="215"/>
                    <a:pt x="2800" y="794"/>
                    <a:pt x="2800" y="1508"/>
                  </a:cubicBezTo>
                  <a:cubicBezTo>
                    <a:pt x="2800" y="2219"/>
                    <a:pt x="2219" y="2800"/>
                    <a:pt x="1508" y="2800"/>
                  </a:cubicBezTo>
                  <a:cubicBezTo>
                    <a:pt x="794" y="2800"/>
                    <a:pt x="215" y="2219"/>
                    <a:pt x="215" y="1508"/>
                  </a:cubicBezTo>
                  <a:cubicBezTo>
                    <a:pt x="215" y="794"/>
                    <a:pt x="794" y="215"/>
                    <a:pt x="1508" y="215"/>
                  </a:cubicBezTo>
                  <a:close/>
                  <a:moveTo>
                    <a:pt x="1508" y="1"/>
                  </a:moveTo>
                  <a:cubicBezTo>
                    <a:pt x="677" y="1"/>
                    <a:pt x="1" y="677"/>
                    <a:pt x="1" y="1508"/>
                  </a:cubicBezTo>
                  <a:cubicBezTo>
                    <a:pt x="1" y="2337"/>
                    <a:pt x="677" y="3013"/>
                    <a:pt x="1508" y="3013"/>
                  </a:cubicBezTo>
                  <a:cubicBezTo>
                    <a:pt x="2337" y="3013"/>
                    <a:pt x="3013" y="2337"/>
                    <a:pt x="3013" y="1508"/>
                  </a:cubicBezTo>
                  <a:cubicBezTo>
                    <a:pt x="3013" y="677"/>
                    <a:pt x="2337" y="1"/>
                    <a:pt x="150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31;p40">
              <a:extLst>
                <a:ext uri="{FF2B5EF4-FFF2-40B4-BE49-F238E27FC236}">
                  <a16:creationId xmlns:a16="http://schemas.microsoft.com/office/drawing/2014/main" id="{453DC904-ACCA-DE05-9B32-B304295B10F5}"/>
                </a:ext>
              </a:extLst>
            </p:cNvPr>
            <p:cNvSpPr/>
            <p:nvPr/>
          </p:nvSpPr>
          <p:spPr>
            <a:xfrm>
              <a:off x="4475650" y="3893925"/>
              <a:ext cx="242050" cy="318750"/>
            </a:xfrm>
            <a:custGeom>
              <a:avLst/>
              <a:gdLst/>
              <a:ahLst/>
              <a:cxnLst/>
              <a:rect l="l" t="t" r="r" b="b"/>
              <a:pathLst>
                <a:path w="9682" h="12750" extrusionOk="0">
                  <a:moveTo>
                    <a:pt x="4841" y="1"/>
                  </a:moveTo>
                  <a:cubicBezTo>
                    <a:pt x="2169" y="1"/>
                    <a:pt x="1" y="2855"/>
                    <a:pt x="1" y="6375"/>
                  </a:cubicBezTo>
                  <a:cubicBezTo>
                    <a:pt x="1" y="9896"/>
                    <a:pt x="2169" y="12749"/>
                    <a:pt x="4841" y="12749"/>
                  </a:cubicBezTo>
                  <a:cubicBezTo>
                    <a:pt x="7515" y="12749"/>
                    <a:pt x="9682" y="9896"/>
                    <a:pt x="9682" y="6375"/>
                  </a:cubicBezTo>
                  <a:cubicBezTo>
                    <a:pt x="9682" y="2855"/>
                    <a:pt x="7515" y="1"/>
                    <a:pt x="484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32;p40">
              <a:extLst>
                <a:ext uri="{FF2B5EF4-FFF2-40B4-BE49-F238E27FC236}">
                  <a16:creationId xmlns:a16="http://schemas.microsoft.com/office/drawing/2014/main" id="{2F58A0B0-81A5-FE40-75D7-BBEA4B9DF976}"/>
                </a:ext>
              </a:extLst>
            </p:cNvPr>
            <p:cNvSpPr/>
            <p:nvPr/>
          </p:nvSpPr>
          <p:spPr>
            <a:xfrm>
              <a:off x="4472975" y="3891300"/>
              <a:ext cx="247425" cy="324050"/>
            </a:xfrm>
            <a:custGeom>
              <a:avLst/>
              <a:gdLst/>
              <a:ahLst/>
              <a:cxnLst/>
              <a:rect l="l" t="t" r="r" b="b"/>
              <a:pathLst>
                <a:path w="9897" h="12962" extrusionOk="0">
                  <a:moveTo>
                    <a:pt x="4948" y="213"/>
                  </a:moveTo>
                  <a:cubicBezTo>
                    <a:pt x="7558" y="213"/>
                    <a:pt x="9683" y="3026"/>
                    <a:pt x="9683" y="6482"/>
                  </a:cubicBezTo>
                  <a:cubicBezTo>
                    <a:pt x="9683" y="9937"/>
                    <a:pt x="7558" y="12749"/>
                    <a:pt x="4948" y="12749"/>
                  </a:cubicBezTo>
                  <a:cubicBezTo>
                    <a:pt x="2338" y="12749"/>
                    <a:pt x="214" y="9937"/>
                    <a:pt x="214" y="6482"/>
                  </a:cubicBezTo>
                  <a:cubicBezTo>
                    <a:pt x="214" y="3026"/>
                    <a:pt x="2338" y="213"/>
                    <a:pt x="4948" y="213"/>
                  </a:cubicBezTo>
                  <a:close/>
                  <a:moveTo>
                    <a:pt x="4948" y="0"/>
                  </a:moveTo>
                  <a:cubicBezTo>
                    <a:pt x="2221" y="0"/>
                    <a:pt x="1" y="2908"/>
                    <a:pt x="1" y="6482"/>
                  </a:cubicBezTo>
                  <a:cubicBezTo>
                    <a:pt x="1" y="10055"/>
                    <a:pt x="2221" y="12961"/>
                    <a:pt x="4948" y="12961"/>
                  </a:cubicBezTo>
                  <a:cubicBezTo>
                    <a:pt x="7676" y="12961"/>
                    <a:pt x="9896" y="10055"/>
                    <a:pt x="9896" y="6482"/>
                  </a:cubicBezTo>
                  <a:cubicBezTo>
                    <a:pt x="9896" y="2908"/>
                    <a:pt x="7676" y="0"/>
                    <a:pt x="494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33;p40">
              <a:extLst>
                <a:ext uri="{FF2B5EF4-FFF2-40B4-BE49-F238E27FC236}">
                  <a16:creationId xmlns:a16="http://schemas.microsoft.com/office/drawing/2014/main" id="{A4978DCD-C071-8340-CF52-CD20F9BD7BBA}"/>
                </a:ext>
              </a:extLst>
            </p:cNvPr>
            <p:cNvSpPr/>
            <p:nvPr/>
          </p:nvSpPr>
          <p:spPr>
            <a:xfrm>
              <a:off x="4520100" y="3973450"/>
              <a:ext cx="121375" cy="159750"/>
            </a:xfrm>
            <a:custGeom>
              <a:avLst/>
              <a:gdLst/>
              <a:ahLst/>
              <a:cxnLst/>
              <a:rect l="l" t="t" r="r" b="b"/>
              <a:pathLst>
                <a:path w="4855" h="6390" extrusionOk="0">
                  <a:moveTo>
                    <a:pt x="2428" y="0"/>
                  </a:moveTo>
                  <a:cubicBezTo>
                    <a:pt x="1088" y="0"/>
                    <a:pt x="1" y="1431"/>
                    <a:pt x="1" y="3194"/>
                  </a:cubicBezTo>
                  <a:cubicBezTo>
                    <a:pt x="1" y="4958"/>
                    <a:pt x="1088" y="6389"/>
                    <a:pt x="2428" y="6389"/>
                  </a:cubicBezTo>
                  <a:cubicBezTo>
                    <a:pt x="3768" y="6389"/>
                    <a:pt x="4855" y="4958"/>
                    <a:pt x="4855" y="3194"/>
                  </a:cubicBezTo>
                  <a:cubicBezTo>
                    <a:pt x="4855" y="1431"/>
                    <a:pt x="3768" y="0"/>
                    <a:pt x="2428" y="0"/>
                  </a:cubicBezTo>
                  <a:close/>
                </a:path>
              </a:pathLst>
            </a:custGeom>
            <a:solidFill>
              <a:srgbClr val="BCC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34;p40">
              <a:extLst>
                <a:ext uri="{FF2B5EF4-FFF2-40B4-BE49-F238E27FC236}">
                  <a16:creationId xmlns:a16="http://schemas.microsoft.com/office/drawing/2014/main" id="{2E64E6ED-1012-CB92-1C5C-41D2808947DB}"/>
                </a:ext>
              </a:extLst>
            </p:cNvPr>
            <p:cNvSpPr/>
            <p:nvPr/>
          </p:nvSpPr>
          <p:spPr>
            <a:xfrm>
              <a:off x="4517450" y="3970775"/>
              <a:ext cx="126700" cy="165100"/>
            </a:xfrm>
            <a:custGeom>
              <a:avLst/>
              <a:gdLst/>
              <a:ahLst/>
              <a:cxnLst/>
              <a:rect l="l" t="t" r="r" b="b"/>
              <a:pathLst>
                <a:path w="5068" h="6604" extrusionOk="0">
                  <a:moveTo>
                    <a:pt x="2534" y="215"/>
                  </a:moveTo>
                  <a:cubicBezTo>
                    <a:pt x="3814" y="215"/>
                    <a:pt x="4855" y="1599"/>
                    <a:pt x="4855" y="3303"/>
                  </a:cubicBezTo>
                  <a:cubicBezTo>
                    <a:pt x="4855" y="5004"/>
                    <a:pt x="3813" y="6389"/>
                    <a:pt x="2534" y="6389"/>
                  </a:cubicBezTo>
                  <a:cubicBezTo>
                    <a:pt x="1255" y="6389"/>
                    <a:pt x="214" y="5004"/>
                    <a:pt x="214" y="3303"/>
                  </a:cubicBezTo>
                  <a:cubicBezTo>
                    <a:pt x="214" y="1599"/>
                    <a:pt x="1255" y="215"/>
                    <a:pt x="2534" y="215"/>
                  </a:cubicBezTo>
                  <a:close/>
                  <a:moveTo>
                    <a:pt x="2534" y="0"/>
                  </a:moveTo>
                  <a:cubicBezTo>
                    <a:pt x="1137" y="0"/>
                    <a:pt x="1" y="1482"/>
                    <a:pt x="1" y="3303"/>
                  </a:cubicBezTo>
                  <a:cubicBezTo>
                    <a:pt x="1" y="5122"/>
                    <a:pt x="1137" y="6604"/>
                    <a:pt x="2534" y="6604"/>
                  </a:cubicBezTo>
                  <a:cubicBezTo>
                    <a:pt x="3932" y="6604"/>
                    <a:pt x="5068" y="5122"/>
                    <a:pt x="5068" y="3303"/>
                  </a:cubicBezTo>
                  <a:cubicBezTo>
                    <a:pt x="5068" y="1482"/>
                    <a:pt x="3932" y="0"/>
                    <a:pt x="25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35;p40">
              <a:extLst>
                <a:ext uri="{FF2B5EF4-FFF2-40B4-BE49-F238E27FC236}">
                  <a16:creationId xmlns:a16="http://schemas.microsoft.com/office/drawing/2014/main" id="{8F34621A-04EA-8C73-817F-DD769E655CC1}"/>
                </a:ext>
              </a:extLst>
            </p:cNvPr>
            <p:cNvSpPr/>
            <p:nvPr/>
          </p:nvSpPr>
          <p:spPr>
            <a:xfrm>
              <a:off x="4535250" y="3993400"/>
              <a:ext cx="91075" cy="119850"/>
            </a:xfrm>
            <a:custGeom>
              <a:avLst/>
              <a:gdLst/>
              <a:ahLst/>
              <a:cxnLst/>
              <a:rect l="l" t="t" r="r" b="b"/>
              <a:pathLst>
                <a:path w="3643" h="4794" extrusionOk="0">
                  <a:moveTo>
                    <a:pt x="1822" y="0"/>
                  </a:moveTo>
                  <a:cubicBezTo>
                    <a:pt x="817" y="0"/>
                    <a:pt x="1" y="1072"/>
                    <a:pt x="1" y="2396"/>
                  </a:cubicBezTo>
                  <a:cubicBezTo>
                    <a:pt x="1" y="3721"/>
                    <a:pt x="817" y="4793"/>
                    <a:pt x="1822" y="4793"/>
                  </a:cubicBezTo>
                  <a:cubicBezTo>
                    <a:pt x="2828" y="4793"/>
                    <a:pt x="3643" y="3721"/>
                    <a:pt x="3643" y="2396"/>
                  </a:cubicBezTo>
                  <a:cubicBezTo>
                    <a:pt x="3643" y="1072"/>
                    <a:pt x="2828" y="0"/>
                    <a:pt x="182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36;p40">
              <a:extLst>
                <a:ext uri="{FF2B5EF4-FFF2-40B4-BE49-F238E27FC236}">
                  <a16:creationId xmlns:a16="http://schemas.microsoft.com/office/drawing/2014/main" id="{13188AE3-EA08-33E8-4804-0ECE3DAF8D9C}"/>
                </a:ext>
              </a:extLst>
            </p:cNvPr>
            <p:cNvSpPr/>
            <p:nvPr/>
          </p:nvSpPr>
          <p:spPr>
            <a:xfrm>
              <a:off x="4532600" y="3990725"/>
              <a:ext cx="96400" cy="125200"/>
            </a:xfrm>
            <a:custGeom>
              <a:avLst/>
              <a:gdLst/>
              <a:ahLst/>
              <a:cxnLst/>
              <a:rect l="l" t="t" r="r" b="b"/>
              <a:pathLst>
                <a:path w="3856" h="5008" extrusionOk="0">
                  <a:moveTo>
                    <a:pt x="1928" y="213"/>
                  </a:moveTo>
                  <a:cubicBezTo>
                    <a:pt x="2873" y="213"/>
                    <a:pt x="3643" y="1240"/>
                    <a:pt x="3643" y="2505"/>
                  </a:cubicBezTo>
                  <a:cubicBezTo>
                    <a:pt x="3643" y="3767"/>
                    <a:pt x="2873" y="4795"/>
                    <a:pt x="1928" y="4795"/>
                  </a:cubicBezTo>
                  <a:cubicBezTo>
                    <a:pt x="982" y="4795"/>
                    <a:pt x="214" y="3767"/>
                    <a:pt x="214" y="2505"/>
                  </a:cubicBezTo>
                  <a:cubicBezTo>
                    <a:pt x="214" y="1240"/>
                    <a:pt x="982" y="213"/>
                    <a:pt x="1928" y="213"/>
                  </a:cubicBezTo>
                  <a:close/>
                  <a:moveTo>
                    <a:pt x="1928" y="0"/>
                  </a:moveTo>
                  <a:cubicBezTo>
                    <a:pt x="864" y="0"/>
                    <a:pt x="1" y="1123"/>
                    <a:pt x="1" y="2505"/>
                  </a:cubicBezTo>
                  <a:cubicBezTo>
                    <a:pt x="1" y="3885"/>
                    <a:pt x="864" y="5007"/>
                    <a:pt x="1928" y="5007"/>
                  </a:cubicBezTo>
                  <a:cubicBezTo>
                    <a:pt x="2991" y="5007"/>
                    <a:pt x="3856" y="3883"/>
                    <a:pt x="3856" y="2505"/>
                  </a:cubicBezTo>
                  <a:cubicBezTo>
                    <a:pt x="3856" y="1124"/>
                    <a:pt x="2991" y="0"/>
                    <a:pt x="192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37;p40">
              <a:extLst>
                <a:ext uri="{FF2B5EF4-FFF2-40B4-BE49-F238E27FC236}">
                  <a16:creationId xmlns:a16="http://schemas.microsoft.com/office/drawing/2014/main" id="{9E72CB48-470B-C75E-61C0-98AA9B85A5DA}"/>
                </a:ext>
              </a:extLst>
            </p:cNvPr>
            <p:cNvSpPr/>
            <p:nvPr/>
          </p:nvSpPr>
          <p:spPr>
            <a:xfrm>
              <a:off x="4554025" y="4018325"/>
              <a:ext cx="53350" cy="69950"/>
            </a:xfrm>
            <a:custGeom>
              <a:avLst/>
              <a:gdLst/>
              <a:ahLst/>
              <a:cxnLst/>
              <a:rect l="l" t="t" r="r" b="b"/>
              <a:pathLst>
                <a:path w="2134" h="2798" extrusionOk="0">
                  <a:moveTo>
                    <a:pt x="1066" y="1"/>
                  </a:moveTo>
                  <a:cubicBezTo>
                    <a:pt x="476" y="1"/>
                    <a:pt x="0" y="628"/>
                    <a:pt x="0" y="1401"/>
                  </a:cubicBezTo>
                  <a:cubicBezTo>
                    <a:pt x="0" y="2172"/>
                    <a:pt x="476" y="2797"/>
                    <a:pt x="1066" y="2797"/>
                  </a:cubicBezTo>
                  <a:cubicBezTo>
                    <a:pt x="1657" y="2797"/>
                    <a:pt x="2134" y="2172"/>
                    <a:pt x="2134" y="1401"/>
                  </a:cubicBezTo>
                  <a:cubicBezTo>
                    <a:pt x="2134" y="628"/>
                    <a:pt x="1657" y="1"/>
                    <a:pt x="1066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38;p40">
              <a:extLst>
                <a:ext uri="{FF2B5EF4-FFF2-40B4-BE49-F238E27FC236}">
                  <a16:creationId xmlns:a16="http://schemas.microsoft.com/office/drawing/2014/main" id="{37DAFDA9-94B5-1298-E377-E4588EBF0C13}"/>
                </a:ext>
              </a:extLst>
            </p:cNvPr>
            <p:cNvSpPr/>
            <p:nvPr/>
          </p:nvSpPr>
          <p:spPr>
            <a:xfrm>
              <a:off x="4551375" y="4015650"/>
              <a:ext cx="58650" cy="75250"/>
            </a:xfrm>
            <a:custGeom>
              <a:avLst/>
              <a:gdLst/>
              <a:ahLst/>
              <a:cxnLst/>
              <a:rect l="l" t="t" r="r" b="b"/>
              <a:pathLst>
                <a:path w="2346" h="3010" extrusionOk="0">
                  <a:moveTo>
                    <a:pt x="1172" y="215"/>
                  </a:moveTo>
                  <a:cubicBezTo>
                    <a:pt x="1702" y="215"/>
                    <a:pt x="2132" y="796"/>
                    <a:pt x="2132" y="1508"/>
                  </a:cubicBezTo>
                  <a:cubicBezTo>
                    <a:pt x="2132" y="2218"/>
                    <a:pt x="1702" y="2797"/>
                    <a:pt x="1172" y="2797"/>
                  </a:cubicBezTo>
                  <a:cubicBezTo>
                    <a:pt x="644" y="2797"/>
                    <a:pt x="213" y="2219"/>
                    <a:pt x="213" y="1508"/>
                  </a:cubicBezTo>
                  <a:cubicBezTo>
                    <a:pt x="213" y="794"/>
                    <a:pt x="644" y="215"/>
                    <a:pt x="1172" y="215"/>
                  </a:cubicBezTo>
                  <a:close/>
                  <a:moveTo>
                    <a:pt x="1172" y="1"/>
                  </a:moveTo>
                  <a:cubicBezTo>
                    <a:pt x="526" y="1"/>
                    <a:pt x="0" y="678"/>
                    <a:pt x="0" y="1508"/>
                  </a:cubicBezTo>
                  <a:cubicBezTo>
                    <a:pt x="0" y="2335"/>
                    <a:pt x="526" y="3010"/>
                    <a:pt x="1172" y="3010"/>
                  </a:cubicBezTo>
                  <a:cubicBezTo>
                    <a:pt x="1820" y="3010"/>
                    <a:pt x="2345" y="2337"/>
                    <a:pt x="2345" y="1508"/>
                  </a:cubicBezTo>
                  <a:cubicBezTo>
                    <a:pt x="2345" y="677"/>
                    <a:pt x="1820" y="1"/>
                    <a:pt x="117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39;p40">
              <a:extLst>
                <a:ext uri="{FF2B5EF4-FFF2-40B4-BE49-F238E27FC236}">
                  <a16:creationId xmlns:a16="http://schemas.microsoft.com/office/drawing/2014/main" id="{DCE12B75-FBCB-5784-4529-8BBDC139D98D}"/>
                </a:ext>
              </a:extLst>
            </p:cNvPr>
            <p:cNvSpPr/>
            <p:nvPr/>
          </p:nvSpPr>
          <p:spPr>
            <a:xfrm>
              <a:off x="4611675" y="4264750"/>
              <a:ext cx="240675" cy="151225"/>
            </a:xfrm>
            <a:custGeom>
              <a:avLst/>
              <a:gdLst/>
              <a:ahLst/>
              <a:cxnLst/>
              <a:rect l="l" t="t" r="r" b="b"/>
              <a:pathLst>
                <a:path w="9627" h="6049" extrusionOk="0">
                  <a:moveTo>
                    <a:pt x="3224" y="0"/>
                  </a:moveTo>
                  <a:cubicBezTo>
                    <a:pt x="2303" y="0"/>
                    <a:pt x="1611" y="737"/>
                    <a:pt x="1357" y="1564"/>
                  </a:cubicBezTo>
                  <a:cubicBezTo>
                    <a:pt x="864" y="3168"/>
                    <a:pt x="0" y="4401"/>
                    <a:pt x="740" y="5017"/>
                  </a:cubicBezTo>
                  <a:cubicBezTo>
                    <a:pt x="1480" y="5632"/>
                    <a:pt x="4668" y="6004"/>
                    <a:pt x="4668" y="6004"/>
                  </a:cubicBezTo>
                  <a:lnTo>
                    <a:pt x="4653" y="5965"/>
                  </a:lnTo>
                  <a:lnTo>
                    <a:pt x="4653" y="5965"/>
                  </a:lnTo>
                  <a:cubicBezTo>
                    <a:pt x="5014" y="5994"/>
                    <a:pt x="5801" y="6049"/>
                    <a:pt x="6607" y="6049"/>
                  </a:cubicBezTo>
                  <a:cubicBezTo>
                    <a:pt x="7522" y="6049"/>
                    <a:pt x="8462" y="5978"/>
                    <a:pt x="8827" y="5718"/>
                  </a:cubicBezTo>
                  <a:cubicBezTo>
                    <a:pt x="9626" y="5151"/>
                    <a:pt x="6992" y="2060"/>
                    <a:pt x="5276" y="802"/>
                  </a:cubicBezTo>
                  <a:cubicBezTo>
                    <a:pt x="4710" y="352"/>
                    <a:pt x="4026" y="74"/>
                    <a:pt x="3307" y="2"/>
                  </a:cubicBezTo>
                  <a:cubicBezTo>
                    <a:pt x="3279" y="1"/>
                    <a:pt x="3251" y="0"/>
                    <a:pt x="322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40;p40">
              <a:extLst>
                <a:ext uri="{FF2B5EF4-FFF2-40B4-BE49-F238E27FC236}">
                  <a16:creationId xmlns:a16="http://schemas.microsoft.com/office/drawing/2014/main" id="{60FE3586-4630-6806-2F9E-82AF81656741}"/>
                </a:ext>
              </a:extLst>
            </p:cNvPr>
            <p:cNvSpPr/>
            <p:nvPr/>
          </p:nvSpPr>
          <p:spPr>
            <a:xfrm>
              <a:off x="4613575" y="4262075"/>
              <a:ext cx="225325" cy="156625"/>
            </a:xfrm>
            <a:custGeom>
              <a:avLst/>
              <a:gdLst/>
              <a:ahLst/>
              <a:cxnLst/>
              <a:rect l="l" t="t" r="r" b="b"/>
              <a:pathLst>
                <a:path w="9013" h="6265" extrusionOk="0">
                  <a:moveTo>
                    <a:pt x="3131" y="214"/>
                  </a:moveTo>
                  <a:cubicBezTo>
                    <a:pt x="3160" y="214"/>
                    <a:pt x="3191" y="215"/>
                    <a:pt x="3221" y="216"/>
                  </a:cubicBezTo>
                  <a:cubicBezTo>
                    <a:pt x="3922" y="285"/>
                    <a:pt x="4583" y="554"/>
                    <a:pt x="5133" y="992"/>
                  </a:cubicBezTo>
                  <a:cubicBezTo>
                    <a:pt x="5134" y="994"/>
                    <a:pt x="5136" y="995"/>
                    <a:pt x="5137" y="995"/>
                  </a:cubicBezTo>
                  <a:cubicBezTo>
                    <a:pt x="6671" y="2121"/>
                    <a:pt x="8798" y="4600"/>
                    <a:pt x="8791" y="5502"/>
                  </a:cubicBezTo>
                  <a:cubicBezTo>
                    <a:pt x="8791" y="5612"/>
                    <a:pt x="8757" y="5690"/>
                    <a:pt x="8688" y="5739"/>
                  </a:cubicBezTo>
                  <a:cubicBezTo>
                    <a:pt x="8369" y="5966"/>
                    <a:pt x="7508" y="6049"/>
                    <a:pt x="6510" y="6049"/>
                  </a:cubicBezTo>
                  <a:cubicBezTo>
                    <a:pt x="5889" y="6049"/>
                    <a:pt x="5216" y="6017"/>
                    <a:pt x="4586" y="5967"/>
                  </a:cubicBezTo>
                  <a:cubicBezTo>
                    <a:pt x="4583" y="5967"/>
                    <a:pt x="4580" y="5965"/>
                    <a:pt x="4577" y="5965"/>
                  </a:cubicBezTo>
                  <a:cubicBezTo>
                    <a:pt x="4550" y="5965"/>
                    <a:pt x="4525" y="5976"/>
                    <a:pt x="4506" y="5992"/>
                  </a:cubicBezTo>
                  <a:cubicBezTo>
                    <a:pt x="3967" y="5925"/>
                    <a:pt x="1369" y="5571"/>
                    <a:pt x="733" y="5042"/>
                  </a:cubicBezTo>
                  <a:cubicBezTo>
                    <a:pt x="256" y="4645"/>
                    <a:pt x="538" y="3933"/>
                    <a:pt x="928" y="2949"/>
                  </a:cubicBezTo>
                  <a:cubicBezTo>
                    <a:pt x="1077" y="2573"/>
                    <a:pt x="1245" y="2149"/>
                    <a:pt x="1382" y="1702"/>
                  </a:cubicBezTo>
                  <a:cubicBezTo>
                    <a:pt x="1613" y="955"/>
                    <a:pt x="2242" y="214"/>
                    <a:pt x="3131" y="214"/>
                  </a:cubicBezTo>
                  <a:close/>
                  <a:moveTo>
                    <a:pt x="3136" y="1"/>
                  </a:moveTo>
                  <a:cubicBezTo>
                    <a:pt x="2129" y="1"/>
                    <a:pt x="1432" y="815"/>
                    <a:pt x="1178" y="1640"/>
                  </a:cubicBezTo>
                  <a:cubicBezTo>
                    <a:pt x="1044" y="2078"/>
                    <a:pt x="877" y="2497"/>
                    <a:pt x="730" y="2870"/>
                  </a:cubicBezTo>
                  <a:cubicBezTo>
                    <a:pt x="322" y="3897"/>
                    <a:pt x="0" y="4710"/>
                    <a:pt x="596" y="5204"/>
                  </a:cubicBezTo>
                  <a:cubicBezTo>
                    <a:pt x="1351" y="5834"/>
                    <a:pt x="4448" y="6202"/>
                    <a:pt x="4580" y="6217"/>
                  </a:cubicBezTo>
                  <a:cubicBezTo>
                    <a:pt x="4584" y="6217"/>
                    <a:pt x="4587" y="6217"/>
                    <a:pt x="4591" y="6217"/>
                  </a:cubicBezTo>
                  <a:cubicBezTo>
                    <a:pt x="4619" y="6217"/>
                    <a:pt x="4647" y="6207"/>
                    <a:pt x="4667" y="6187"/>
                  </a:cubicBezTo>
                  <a:cubicBezTo>
                    <a:pt x="5133" y="6223"/>
                    <a:pt x="5828" y="6265"/>
                    <a:pt x="6526" y="6265"/>
                  </a:cubicBezTo>
                  <a:cubicBezTo>
                    <a:pt x="7473" y="6265"/>
                    <a:pt x="8426" y="6187"/>
                    <a:pt x="8812" y="5912"/>
                  </a:cubicBezTo>
                  <a:cubicBezTo>
                    <a:pt x="8900" y="5851"/>
                    <a:pt x="9002" y="5730"/>
                    <a:pt x="9004" y="5504"/>
                  </a:cubicBezTo>
                  <a:cubicBezTo>
                    <a:pt x="9013" y="4441"/>
                    <a:pt x="6748" y="1912"/>
                    <a:pt x="5265" y="825"/>
                  </a:cubicBezTo>
                  <a:cubicBezTo>
                    <a:pt x="4681" y="361"/>
                    <a:pt x="3983" y="76"/>
                    <a:pt x="3237" y="4"/>
                  </a:cubicBezTo>
                  <a:cubicBezTo>
                    <a:pt x="3203" y="2"/>
                    <a:pt x="3170" y="1"/>
                    <a:pt x="313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41;p40">
              <a:extLst>
                <a:ext uri="{FF2B5EF4-FFF2-40B4-BE49-F238E27FC236}">
                  <a16:creationId xmlns:a16="http://schemas.microsoft.com/office/drawing/2014/main" id="{24A2C93A-454F-572B-CCC4-9BC5FCCC2AC5}"/>
                </a:ext>
              </a:extLst>
            </p:cNvPr>
            <p:cNvSpPr/>
            <p:nvPr/>
          </p:nvSpPr>
          <p:spPr>
            <a:xfrm>
              <a:off x="4960800" y="4183425"/>
              <a:ext cx="461575" cy="392300"/>
            </a:xfrm>
            <a:custGeom>
              <a:avLst/>
              <a:gdLst/>
              <a:ahLst/>
              <a:cxnLst/>
              <a:rect l="l" t="t" r="r" b="b"/>
              <a:pathLst>
                <a:path w="18463" h="15692" extrusionOk="0">
                  <a:moveTo>
                    <a:pt x="13461" y="1"/>
                  </a:moveTo>
                  <a:cubicBezTo>
                    <a:pt x="12070" y="1"/>
                    <a:pt x="11011" y="714"/>
                    <a:pt x="11011" y="714"/>
                  </a:cubicBezTo>
                  <a:cubicBezTo>
                    <a:pt x="5944" y="3121"/>
                    <a:pt x="5944" y="9419"/>
                    <a:pt x="5944" y="9419"/>
                  </a:cubicBezTo>
                  <a:lnTo>
                    <a:pt x="1216" y="11684"/>
                  </a:lnTo>
                  <a:lnTo>
                    <a:pt x="399" y="13816"/>
                  </a:lnTo>
                  <a:lnTo>
                    <a:pt x="372" y="13816"/>
                  </a:lnTo>
                  <a:lnTo>
                    <a:pt x="389" y="13845"/>
                  </a:lnTo>
                  <a:lnTo>
                    <a:pt x="372" y="13886"/>
                  </a:lnTo>
                  <a:lnTo>
                    <a:pt x="412" y="13886"/>
                  </a:lnTo>
                  <a:lnTo>
                    <a:pt x="730" y="14430"/>
                  </a:lnTo>
                  <a:lnTo>
                    <a:pt x="0" y="14906"/>
                  </a:lnTo>
                  <a:cubicBezTo>
                    <a:pt x="359" y="14975"/>
                    <a:pt x="733" y="15036"/>
                    <a:pt x="1114" y="15091"/>
                  </a:cubicBezTo>
                  <a:lnTo>
                    <a:pt x="1216" y="15266"/>
                  </a:lnTo>
                  <a:cubicBezTo>
                    <a:pt x="1216" y="15266"/>
                    <a:pt x="4516" y="15692"/>
                    <a:pt x="7780" y="15692"/>
                  </a:cubicBezTo>
                  <a:cubicBezTo>
                    <a:pt x="8907" y="15692"/>
                    <a:pt x="10029" y="15641"/>
                    <a:pt x="11011" y="15505"/>
                  </a:cubicBezTo>
                  <a:cubicBezTo>
                    <a:pt x="11011" y="15505"/>
                    <a:pt x="14557" y="14458"/>
                    <a:pt x="15702" y="12577"/>
                  </a:cubicBezTo>
                  <a:cubicBezTo>
                    <a:pt x="16847" y="10695"/>
                    <a:pt x="18463" y="4962"/>
                    <a:pt x="18463" y="4962"/>
                  </a:cubicBezTo>
                  <a:cubicBezTo>
                    <a:pt x="17088" y="938"/>
                    <a:pt x="15056" y="1"/>
                    <a:pt x="1346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42;p40">
              <a:extLst>
                <a:ext uri="{FF2B5EF4-FFF2-40B4-BE49-F238E27FC236}">
                  <a16:creationId xmlns:a16="http://schemas.microsoft.com/office/drawing/2014/main" id="{5A81164C-64CA-DCB3-2DF7-83A644BC89DD}"/>
                </a:ext>
              </a:extLst>
            </p:cNvPr>
            <p:cNvSpPr/>
            <p:nvPr/>
          </p:nvSpPr>
          <p:spPr>
            <a:xfrm>
              <a:off x="4958000" y="4180725"/>
              <a:ext cx="467050" cy="397600"/>
            </a:xfrm>
            <a:custGeom>
              <a:avLst/>
              <a:gdLst/>
              <a:ahLst/>
              <a:cxnLst/>
              <a:rect l="l" t="t" r="r" b="b"/>
              <a:pathLst>
                <a:path w="18682" h="15904" extrusionOk="0">
                  <a:moveTo>
                    <a:pt x="13580" y="218"/>
                  </a:moveTo>
                  <a:cubicBezTo>
                    <a:pt x="13959" y="218"/>
                    <a:pt x="14362" y="272"/>
                    <a:pt x="14774" y="411"/>
                  </a:cubicBezTo>
                  <a:cubicBezTo>
                    <a:pt x="16340" y="939"/>
                    <a:pt x="17580" y="2507"/>
                    <a:pt x="18462" y="5073"/>
                  </a:cubicBezTo>
                  <a:cubicBezTo>
                    <a:pt x="18331" y="5536"/>
                    <a:pt x="16803" y="10854"/>
                    <a:pt x="15723" y="12629"/>
                  </a:cubicBezTo>
                  <a:cubicBezTo>
                    <a:pt x="14613" y="14453"/>
                    <a:pt x="11127" y="15501"/>
                    <a:pt x="11108" y="15507"/>
                  </a:cubicBezTo>
                  <a:cubicBezTo>
                    <a:pt x="10140" y="15642"/>
                    <a:pt x="9027" y="15692"/>
                    <a:pt x="7908" y="15692"/>
                  </a:cubicBezTo>
                  <a:cubicBezTo>
                    <a:pt x="4893" y="15692"/>
                    <a:pt x="1827" y="15328"/>
                    <a:pt x="1394" y="15275"/>
                  </a:cubicBezTo>
                  <a:lnTo>
                    <a:pt x="1318" y="15145"/>
                  </a:lnTo>
                  <a:cubicBezTo>
                    <a:pt x="1302" y="15117"/>
                    <a:pt x="1273" y="15099"/>
                    <a:pt x="1241" y="15093"/>
                  </a:cubicBezTo>
                  <a:cubicBezTo>
                    <a:pt x="949" y="15051"/>
                    <a:pt x="666" y="15005"/>
                    <a:pt x="395" y="14958"/>
                  </a:cubicBezTo>
                  <a:lnTo>
                    <a:pt x="900" y="14627"/>
                  </a:lnTo>
                  <a:cubicBezTo>
                    <a:pt x="947" y="14596"/>
                    <a:pt x="962" y="14533"/>
                    <a:pt x="934" y="14484"/>
                  </a:cubicBezTo>
                  <a:lnTo>
                    <a:pt x="618" y="13944"/>
                  </a:lnTo>
                  <a:lnTo>
                    <a:pt x="1412" y="11870"/>
                  </a:lnTo>
                  <a:lnTo>
                    <a:pt x="6102" y="9623"/>
                  </a:lnTo>
                  <a:cubicBezTo>
                    <a:pt x="6139" y="9605"/>
                    <a:pt x="6163" y="9568"/>
                    <a:pt x="6163" y="9526"/>
                  </a:cubicBezTo>
                  <a:cubicBezTo>
                    <a:pt x="6163" y="9465"/>
                    <a:pt x="6223" y="3268"/>
                    <a:pt x="11169" y="918"/>
                  </a:cubicBezTo>
                  <a:cubicBezTo>
                    <a:pt x="11173" y="915"/>
                    <a:pt x="11178" y="912"/>
                    <a:pt x="11182" y="909"/>
                  </a:cubicBezTo>
                  <a:cubicBezTo>
                    <a:pt x="11195" y="901"/>
                    <a:pt x="12234" y="218"/>
                    <a:pt x="13580" y="218"/>
                  </a:cubicBezTo>
                  <a:close/>
                  <a:moveTo>
                    <a:pt x="13562" y="1"/>
                  </a:moveTo>
                  <a:cubicBezTo>
                    <a:pt x="12210" y="1"/>
                    <a:pt x="11177" y="658"/>
                    <a:pt x="11071" y="729"/>
                  </a:cubicBezTo>
                  <a:cubicBezTo>
                    <a:pt x="6291" y="3004"/>
                    <a:pt x="5972" y="8767"/>
                    <a:pt x="5952" y="9459"/>
                  </a:cubicBezTo>
                  <a:lnTo>
                    <a:pt x="1282" y="11695"/>
                  </a:lnTo>
                  <a:cubicBezTo>
                    <a:pt x="1257" y="11707"/>
                    <a:pt x="1238" y="11728"/>
                    <a:pt x="1229" y="11753"/>
                  </a:cubicBezTo>
                  <a:lnTo>
                    <a:pt x="434" y="13830"/>
                  </a:lnTo>
                  <a:cubicBezTo>
                    <a:pt x="416" y="13839"/>
                    <a:pt x="401" y="13854"/>
                    <a:pt x="390" y="13872"/>
                  </a:cubicBezTo>
                  <a:cubicBezTo>
                    <a:pt x="376" y="13899"/>
                    <a:pt x="373" y="13930"/>
                    <a:pt x="383" y="13959"/>
                  </a:cubicBezTo>
                  <a:cubicBezTo>
                    <a:pt x="373" y="13991"/>
                    <a:pt x="377" y="14026"/>
                    <a:pt x="395" y="14054"/>
                  </a:cubicBezTo>
                  <a:cubicBezTo>
                    <a:pt x="411" y="14078"/>
                    <a:pt x="435" y="14093"/>
                    <a:pt x="462" y="14098"/>
                  </a:cubicBezTo>
                  <a:lnTo>
                    <a:pt x="699" y="14503"/>
                  </a:lnTo>
                  <a:lnTo>
                    <a:pt x="54" y="14925"/>
                  </a:lnTo>
                  <a:cubicBezTo>
                    <a:pt x="18" y="14949"/>
                    <a:pt x="0" y="14992"/>
                    <a:pt x="8" y="15034"/>
                  </a:cubicBezTo>
                  <a:cubicBezTo>
                    <a:pt x="17" y="15077"/>
                    <a:pt x="50" y="15109"/>
                    <a:pt x="93" y="15118"/>
                  </a:cubicBezTo>
                  <a:cubicBezTo>
                    <a:pt x="428" y="15182"/>
                    <a:pt x="787" y="15242"/>
                    <a:pt x="1160" y="15297"/>
                  </a:cubicBezTo>
                  <a:lnTo>
                    <a:pt x="1236" y="15428"/>
                  </a:lnTo>
                  <a:cubicBezTo>
                    <a:pt x="1253" y="15456"/>
                    <a:pt x="1282" y="15476"/>
                    <a:pt x="1315" y="15480"/>
                  </a:cubicBezTo>
                  <a:cubicBezTo>
                    <a:pt x="1358" y="15486"/>
                    <a:pt x="4649" y="15903"/>
                    <a:pt x="7901" y="15903"/>
                  </a:cubicBezTo>
                  <a:cubicBezTo>
                    <a:pt x="9037" y="15903"/>
                    <a:pt x="10167" y="15852"/>
                    <a:pt x="11154" y="15715"/>
                  </a:cubicBezTo>
                  <a:cubicBezTo>
                    <a:pt x="11300" y="15672"/>
                    <a:pt x="14753" y="14634"/>
                    <a:pt x="15905" y="12741"/>
                  </a:cubicBezTo>
                  <a:cubicBezTo>
                    <a:pt x="17046" y="10869"/>
                    <a:pt x="18611" y="5333"/>
                    <a:pt x="18678" y="5099"/>
                  </a:cubicBezTo>
                  <a:cubicBezTo>
                    <a:pt x="18682" y="5079"/>
                    <a:pt x="18682" y="5056"/>
                    <a:pt x="18675" y="5035"/>
                  </a:cubicBezTo>
                  <a:cubicBezTo>
                    <a:pt x="17769" y="2384"/>
                    <a:pt x="16480" y="759"/>
                    <a:pt x="14839" y="208"/>
                  </a:cubicBezTo>
                  <a:cubicBezTo>
                    <a:pt x="14396" y="59"/>
                    <a:pt x="13965" y="1"/>
                    <a:pt x="1356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43;p40">
              <a:extLst>
                <a:ext uri="{FF2B5EF4-FFF2-40B4-BE49-F238E27FC236}">
                  <a16:creationId xmlns:a16="http://schemas.microsoft.com/office/drawing/2014/main" id="{3EE74C9E-79EF-2A23-FAB4-16660F8739AE}"/>
                </a:ext>
              </a:extLst>
            </p:cNvPr>
            <p:cNvSpPr/>
            <p:nvPr/>
          </p:nvSpPr>
          <p:spPr>
            <a:xfrm>
              <a:off x="4451750" y="4187925"/>
              <a:ext cx="170975" cy="386900"/>
            </a:xfrm>
            <a:custGeom>
              <a:avLst/>
              <a:gdLst/>
              <a:ahLst/>
              <a:cxnLst/>
              <a:rect l="l" t="t" r="r" b="b"/>
              <a:pathLst>
                <a:path w="6839" h="15476" extrusionOk="0">
                  <a:moveTo>
                    <a:pt x="428" y="1"/>
                  </a:moveTo>
                  <a:lnTo>
                    <a:pt x="428" y="1"/>
                  </a:lnTo>
                  <a:cubicBezTo>
                    <a:pt x="229" y="2636"/>
                    <a:pt x="1" y="5955"/>
                    <a:pt x="1165" y="9207"/>
                  </a:cubicBezTo>
                  <a:cubicBezTo>
                    <a:pt x="1788" y="10923"/>
                    <a:pt x="2727" y="13203"/>
                    <a:pt x="3696" y="15474"/>
                  </a:cubicBezTo>
                  <a:lnTo>
                    <a:pt x="3696" y="15475"/>
                  </a:lnTo>
                  <a:cubicBezTo>
                    <a:pt x="4541" y="15407"/>
                    <a:pt x="5377" y="15277"/>
                    <a:pt x="6202" y="15088"/>
                  </a:cubicBezTo>
                  <a:lnTo>
                    <a:pt x="6256" y="14914"/>
                  </a:lnTo>
                  <a:cubicBezTo>
                    <a:pt x="6457" y="14859"/>
                    <a:pt x="6650" y="14796"/>
                    <a:pt x="6838" y="14728"/>
                  </a:cubicBezTo>
                  <a:lnTo>
                    <a:pt x="6455" y="14253"/>
                  </a:lnTo>
                  <a:lnTo>
                    <a:pt x="6622" y="13709"/>
                  </a:lnTo>
                  <a:lnTo>
                    <a:pt x="6645" y="13709"/>
                  </a:lnTo>
                  <a:lnTo>
                    <a:pt x="6645" y="13638"/>
                  </a:lnTo>
                  <a:lnTo>
                    <a:pt x="6631" y="13638"/>
                  </a:lnTo>
                  <a:lnTo>
                    <a:pt x="6204" y="11506"/>
                  </a:lnTo>
                  <a:lnTo>
                    <a:pt x="3722" y="9239"/>
                  </a:lnTo>
                  <a:cubicBezTo>
                    <a:pt x="3722" y="9239"/>
                    <a:pt x="3722" y="2941"/>
                    <a:pt x="1067" y="534"/>
                  </a:cubicBezTo>
                  <a:cubicBezTo>
                    <a:pt x="888" y="319"/>
                    <a:pt x="671" y="138"/>
                    <a:pt x="42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44;p40">
              <a:extLst>
                <a:ext uri="{FF2B5EF4-FFF2-40B4-BE49-F238E27FC236}">
                  <a16:creationId xmlns:a16="http://schemas.microsoft.com/office/drawing/2014/main" id="{FAA364CD-713B-998C-80A4-C3D87F7A552C}"/>
                </a:ext>
              </a:extLst>
            </p:cNvPr>
            <p:cNvSpPr/>
            <p:nvPr/>
          </p:nvSpPr>
          <p:spPr>
            <a:xfrm>
              <a:off x="4448625" y="4185250"/>
              <a:ext cx="176875" cy="392200"/>
            </a:xfrm>
            <a:custGeom>
              <a:avLst/>
              <a:gdLst/>
              <a:ahLst/>
              <a:cxnLst/>
              <a:rect l="l" t="t" r="r" b="b"/>
              <a:pathLst>
                <a:path w="7075" h="15688" extrusionOk="0">
                  <a:moveTo>
                    <a:pt x="646" y="291"/>
                  </a:moveTo>
                  <a:lnTo>
                    <a:pt x="646" y="291"/>
                  </a:lnTo>
                  <a:cubicBezTo>
                    <a:pt x="820" y="407"/>
                    <a:pt x="978" y="550"/>
                    <a:pt x="1121" y="720"/>
                  </a:cubicBezTo>
                  <a:cubicBezTo>
                    <a:pt x="3710" y="3068"/>
                    <a:pt x="3741" y="9284"/>
                    <a:pt x="3741" y="9346"/>
                  </a:cubicBezTo>
                  <a:cubicBezTo>
                    <a:pt x="3741" y="9376"/>
                    <a:pt x="3753" y="9405"/>
                    <a:pt x="3775" y="9424"/>
                  </a:cubicBezTo>
                  <a:lnTo>
                    <a:pt x="6232" y="11668"/>
                  </a:lnTo>
                  <a:lnTo>
                    <a:pt x="6652" y="13766"/>
                  </a:lnTo>
                  <a:cubicBezTo>
                    <a:pt x="6652" y="13767"/>
                    <a:pt x="6652" y="13767"/>
                    <a:pt x="6652" y="13769"/>
                  </a:cubicBezTo>
                  <a:cubicBezTo>
                    <a:pt x="6650" y="13773"/>
                    <a:pt x="6647" y="13779"/>
                    <a:pt x="6646" y="13783"/>
                  </a:cubicBezTo>
                  <a:lnTo>
                    <a:pt x="6479" y="14328"/>
                  </a:lnTo>
                  <a:cubicBezTo>
                    <a:pt x="6469" y="14361"/>
                    <a:pt x="6476" y="14398"/>
                    <a:pt x="6499" y="14425"/>
                  </a:cubicBezTo>
                  <a:lnTo>
                    <a:pt x="6786" y="14784"/>
                  </a:lnTo>
                  <a:cubicBezTo>
                    <a:pt x="6644" y="14832"/>
                    <a:pt x="6500" y="14876"/>
                    <a:pt x="6353" y="14918"/>
                  </a:cubicBezTo>
                  <a:cubicBezTo>
                    <a:pt x="6317" y="14927"/>
                    <a:pt x="6290" y="14955"/>
                    <a:pt x="6280" y="14990"/>
                  </a:cubicBezTo>
                  <a:lnTo>
                    <a:pt x="6244" y="15106"/>
                  </a:lnTo>
                  <a:cubicBezTo>
                    <a:pt x="5470" y="15280"/>
                    <a:pt x="4679" y="15402"/>
                    <a:pt x="3890" y="15469"/>
                  </a:cubicBezTo>
                  <a:cubicBezTo>
                    <a:pt x="2772" y="12851"/>
                    <a:pt x="1932" y="10768"/>
                    <a:pt x="1391" y="9278"/>
                  </a:cubicBezTo>
                  <a:cubicBezTo>
                    <a:pt x="244" y="6074"/>
                    <a:pt x="461" y="2756"/>
                    <a:pt x="646" y="291"/>
                  </a:cubicBezTo>
                  <a:close/>
                  <a:moveTo>
                    <a:pt x="552" y="1"/>
                  </a:moveTo>
                  <a:cubicBezTo>
                    <a:pt x="535" y="1"/>
                    <a:pt x="518" y="5"/>
                    <a:pt x="503" y="14"/>
                  </a:cubicBezTo>
                  <a:cubicBezTo>
                    <a:pt x="470" y="30"/>
                    <a:pt x="449" y="63"/>
                    <a:pt x="446" y="100"/>
                  </a:cubicBezTo>
                  <a:cubicBezTo>
                    <a:pt x="258" y="2602"/>
                    <a:pt x="1" y="6026"/>
                    <a:pt x="1190" y="9351"/>
                  </a:cubicBezTo>
                  <a:cubicBezTo>
                    <a:pt x="1737" y="10858"/>
                    <a:pt x="2590" y="12968"/>
                    <a:pt x="3725" y="15624"/>
                  </a:cubicBezTo>
                  <a:cubicBezTo>
                    <a:pt x="3741" y="15663"/>
                    <a:pt x="3780" y="15688"/>
                    <a:pt x="3821" y="15688"/>
                  </a:cubicBezTo>
                  <a:lnTo>
                    <a:pt x="3830" y="15688"/>
                  </a:lnTo>
                  <a:cubicBezTo>
                    <a:pt x="4675" y="15619"/>
                    <a:pt x="5523" y="15488"/>
                    <a:pt x="6351" y="15299"/>
                  </a:cubicBezTo>
                  <a:cubicBezTo>
                    <a:pt x="6388" y="15290"/>
                    <a:pt x="6418" y="15263"/>
                    <a:pt x="6430" y="15226"/>
                  </a:cubicBezTo>
                  <a:lnTo>
                    <a:pt x="6466" y="15107"/>
                  </a:lnTo>
                  <a:cubicBezTo>
                    <a:pt x="6649" y="15055"/>
                    <a:pt x="6828" y="14998"/>
                    <a:pt x="7000" y="14936"/>
                  </a:cubicBezTo>
                  <a:cubicBezTo>
                    <a:pt x="7032" y="14924"/>
                    <a:pt x="7057" y="14897"/>
                    <a:pt x="7066" y="14863"/>
                  </a:cubicBezTo>
                  <a:cubicBezTo>
                    <a:pt x="7075" y="14830"/>
                    <a:pt x="7067" y="14794"/>
                    <a:pt x="7046" y="14768"/>
                  </a:cubicBezTo>
                  <a:lnTo>
                    <a:pt x="6700" y="14336"/>
                  </a:lnTo>
                  <a:lnTo>
                    <a:pt x="6834" y="13901"/>
                  </a:lnTo>
                  <a:cubicBezTo>
                    <a:pt x="6859" y="13882"/>
                    <a:pt x="6875" y="13850"/>
                    <a:pt x="6875" y="13815"/>
                  </a:cubicBezTo>
                  <a:lnTo>
                    <a:pt x="6875" y="13745"/>
                  </a:lnTo>
                  <a:cubicBezTo>
                    <a:pt x="6875" y="13722"/>
                    <a:pt x="6866" y="13702"/>
                    <a:pt x="6853" y="13685"/>
                  </a:cubicBezTo>
                  <a:lnTo>
                    <a:pt x="6435" y="11592"/>
                  </a:lnTo>
                  <a:cubicBezTo>
                    <a:pt x="6430" y="11569"/>
                    <a:pt x="6418" y="11549"/>
                    <a:pt x="6402" y="11534"/>
                  </a:cubicBezTo>
                  <a:lnTo>
                    <a:pt x="3954" y="9299"/>
                  </a:lnTo>
                  <a:cubicBezTo>
                    <a:pt x="3949" y="8670"/>
                    <a:pt x="3832" y="2890"/>
                    <a:pt x="1274" y="572"/>
                  </a:cubicBezTo>
                  <a:cubicBezTo>
                    <a:pt x="1086" y="346"/>
                    <a:pt x="861" y="158"/>
                    <a:pt x="605" y="15"/>
                  </a:cubicBezTo>
                  <a:cubicBezTo>
                    <a:pt x="589" y="5"/>
                    <a:pt x="570" y="1"/>
                    <a:pt x="55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45;p40">
              <a:extLst>
                <a:ext uri="{FF2B5EF4-FFF2-40B4-BE49-F238E27FC236}">
                  <a16:creationId xmlns:a16="http://schemas.microsoft.com/office/drawing/2014/main" id="{B1F746EB-1BB1-320E-8EDE-806F96E8F96B}"/>
                </a:ext>
              </a:extLst>
            </p:cNvPr>
            <p:cNvSpPr/>
            <p:nvPr/>
          </p:nvSpPr>
          <p:spPr>
            <a:xfrm>
              <a:off x="5316200" y="3862850"/>
              <a:ext cx="345375" cy="499600"/>
            </a:xfrm>
            <a:custGeom>
              <a:avLst/>
              <a:gdLst/>
              <a:ahLst/>
              <a:cxnLst/>
              <a:rect l="l" t="t" r="r" b="b"/>
              <a:pathLst>
                <a:path w="13815" h="19984" extrusionOk="0">
                  <a:moveTo>
                    <a:pt x="6907" y="1"/>
                  </a:moveTo>
                  <a:cubicBezTo>
                    <a:pt x="5076" y="1"/>
                    <a:pt x="3319" y="1053"/>
                    <a:pt x="2024" y="2928"/>
                  </a:cubicBezTo>
                  <a:cubicBezTo>
                    <a:pt x="728" y="4801"/>
                    <a:pt x="0" y="7343"/>
                    <a:pt x="0" y="9993"/>
                  </a:cubicBezTo>
                  <a:cubicBezTo>
                    <a:pt x="0" y="12642"/>
                    <a:pt x="728" y="15183"/>
                    <a:pt x="2024" y="17056"/>
                  </a:cubicBezTo>
                  <a:cubicBezTo>
                    <a:pt x="3319" y="18931"/>
                    <a:pt x="5076" y="19984"/>
                    <a:pt x="6907" y="19984"/>
                  </a:cubicBezTo>
                  <a:cubicBezTo>
                    <a:pt x="8739" y="19984"/>
                    <a:pt x="10496" y="18931"/>
                    <a:pt x="11791" y="17056"/>
                  </a:cubicBezTo>
                  <a:cubicBezTo>
                    <a:pt x="13087" y="15183"/>
                    <a:pt x="13815" y="12642"/>
                    <a:pt x="13815" y="9993"/>
                  </a:cubicBezTo>
                  <a:cubicBezTo>
                    <a:pt x="13815" y="7343"/>
                    <a:pt x="13087" y="4801"/>
                    <a:pt x="11791" y="2928"/>
                  </a:cubicBezTo>
                  <a:cubicBezTo>
                    <a:pt x="10496" y="1053"/>
                    <a:pt x="8739" y="1"/>
                    <a:pt x="69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746;p40">
              <a:extLst>
                <a:ext uri="{FF2B5EF4-FFF2-40B4-BE49-F238E27FC236}">
                  <a16:creationId xmlns:a16="http://schemas.microsoft.com/office/drawing/2014/main" id="{F35200E9-5FEF-219A-00D8-D66FE87F3D0E}"/>
                </a:ext>
              </a:extLst>
            </p:cNvPr>
            <p:cNvSpPr/>
            <p:nvPr/>
          </p:nvSpPr>
          <p:spPr>
            <a:xfrm>
              <a:off x="5313525" y="3860200"/>
              <a:ext cx="350725" cy="504900"/>
            </a:xfrm>
            <a:custGeom>
              <a:avLst/>
              <a:gdLst/>
              <a:ahLst/>
              <a:cxnLst/>
              <a:rect l="l" t="t" r="r" b="b"/>
              <a:pathLst>
                <a:path w="14029" h="20196" extrusionOk="0">
                  <a:moveTo>
                    <a:pt x="7014" y="214"/>
                  </a:moveTo>
                  <a:cubicBezTo>
                    <a:pt x="10764" y="214"/>
                    <a:pt x="13814" y="4648"/>
                    <a:pt x="13814" y="10099"/>
                  </a:cubicBezTo>
                  <a:cubicBezTo>
                    <a:pt x="13814" y="15548"/>
                    <a:pt x="10764" y="19983"/>
                    <a:pt x="7014" y="19983"/>
                  </a:cubicBezTo>
                  <a:cubicBezTo>
                    <a:pt x="3265" y="19983"/>
                    <a:pt x="215" y="15548"/>
                    <a:pt x="215" y="10099"/>
                  </a:cubicBezTo>
                  <a:cubicBezTo>
                    <a:pt x="215" y="4648"/>
                    <a:pt x="3264" y="214"/>
                    <a:pt x="7014" y="214"/>
                  </a:cubicBezTo>
                  <a:close/>
                  <a:moveTo>
                    <a:pt x="7014" y="1"/>
                  </a:moveTo>
                  <a:cubicBezTo>
                    <a:pt x="3146" y="1"/>
                    <a:pt x="0" y="4530"/>
                    <a:pt x="0" y="10099"/>
                  </a:cubicBezTo>
                  <a:cubicBezTo>
                    <a:pt x="0" y="15666"/>
                    <a:pt x="3146" y="20195"/>
                    <a:pt x="7014" y="20195"/>
                  </a:cubicBezTo>
                  <a:cubicBezTo>
                    <a:pt x="10881" y="20195"/>
                    <a:pt x="14029" y="15666"/>
                    <a:pt x="14029" y="10099"/>
                  </a:cubicBezTo>
                  <a:cubicBezTo>
                    <a:pt x="14029" y="4530"/>
                    <a:pt x="10881" y="1"/>
                    <a:pt x="701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747;p40">
              <a:extLst>
                <a:ext uri="{FF2B5EF4-FFF2-40B4-BE49-F238E27FC236}">
                  <a16:creationId xmlns:a16="http://schemas.microsoft.com/office/drawing/2014/main" id="{04D8019D-F8CF-FF61-81BF-E30C1A7D1255}"/>
                </a:ext>
              </a:extLst>
            </p:cNvPr>
            <p:cNvSpPr/>
            <p:nvPr/>
          </p:nvSpPr>
          <p:spPr>
            <a:xfrm>
              <a:off x="5368650" y="3938800"/>
              <a:ext cx="240475" cy="347725"/>
            </a:xfrm>
            <a:custGeom>
              <a:avLst/>
              <a:gdLst/>
              <a:ahLst/>
              <a:cxnLst/>
              <a:rect l="l" t="t" r="r" b="b"/>
              <a:pathLst>
                <a:path w="9619" h="13909" extrusionOk="0">
                  <a:moveTo>
                    <a:pt x="4809" y="0"/>
                  </a:moveTo>
                  <a:cubicBezTo>
                    <a:pt x="2153" y="0"/>
                    <a:pt x="0" y="3114"/>
                    <a:pt x="0" y="6955"/>
                  </a:cubicBezTo>
                  <a:cubicBezTo>
                    <a:pt x="0" y="8798"/>
                    <a:pt x="506" y="10567"/>
                    <a:pt x="1409" y="11871"/>
                  </a:cubicBezTo>
                  <a:cubicBezTo>
                    <a:pt x="2311" y="13176"/>
                    <a:pt x="3533" y="13908"/>
                    <a:pt x="4809" y="13908"/>
                  </a:cubicBezTo>
                  <a:cubicBezTo>
                    <a:pt x="6084" y="13908"/>
                    <a:pt x="7308" y="13176"/>
                    <a:pt x="8210" y="11871"/>
                  </a:cubicBezTo>
                  <a:cubicBezTo>
                    <a:pt x="9111" y="10567"/>
                    <a:pt x="9619" y="8798"/>
                    <a:pt x="9619" y="6955"/>
                  </a:cubicBezTo>
                  <a:cubicBezTo>
                    <a:pt x="9619" y="3114"/>
                    <a:pt x="7466" y="0"/>
                    <a:pt x="4809" y="0"/>
                  </a:cubicBezTo>
                  <a:close/>
                </a:path>
              </a:pathLst>
            </a:custGeom>
            <a:solidFill>
              <a:srgbClr val="5D65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748;p40">
              <a:extLst>
                <a:ext uri="{FF2B5EF4-FFF2-40B4-BE49-F238E27FC236}">
                  <a16:creationId xmlns:a16="http://schemas.microsoft.com/office/drawing/2014/main" id="{31DC8B5D-E32B-E744-FDDD-6A152CEFEDF2}"/>
                </a:ext>
              </a:extLst>
            </p:cNvPr>
            <p:cNvSpPr/>
            <p:nvPr/>
          </p:nvSpPr>
          <p:spPr>
            <a:xfrm>
              <a:off x="5365975" y="3936150"/>
              <a:ext cx="245800" cy="353050"/>
            </a:xfrm>
            <a:custGeom>
              <a:avLst/>
              <a:gdLst/>
              <a:ahLst/>
              <a:cxnLst/>
              <a:rect l="l" t="t" r="r" b="b"/>
              <a:pathLst>
                <a:path w="9832" h="14122" extrusionOk="0">
                  <a:moveTo>
                    <a:pt x="4916" y="213"/>
                  </a:moveTo>
                  <a:cubicBezTo>
                    <a:pt x="7509" y="213"/>
                    <a:pt x="9619" y="3285"/>
                    <a:pt x="9619" y="7061"/>
                  </a:cubicBezTo>
                  <a:cubicBezTo>
                    <a:pt x="9619" y="10837"/>
                    <a:pt x="7509" y="13909"/>
                    <a:pt x="4916" y="13909"/>
                  </a:cubicBezTo>
                  <a:cubicBezTo>
                    <a:pt x="2324" y="13909"/>
                    <a:pt x="214" y="10837"/>
                    <a:pt x="214" y="7061"/>
                  </a:cubicBezTo>
                  <a:cubicBezTo>
                    <a:pt x="214" y="3285"/>
                    <a:pt x="2324" y="213"/>
                    <a:pt x="4916" y="213"/>
                  </a:cubicBezTo>
                  <a:close/>
                  <a:moveTo>
                    <a:pt x="4916" y="0"/>
                  </a:moveTo>
                  <a:cubicBezTo>
                    <a:pt x="2205" y="0"/>
                    <a:pt x="0" y="3167"/>
                    <a:pt x="0" y="7061"/>
                  </a:cubicBezTo>
                  <a:cubicBezTo>
                    <a:pt x="0" y="10953"/>
                    <a:pt x="2207" y="14121"/>
                    <a:pt x="4916" y="14121"/>
                  </a:cubicBezTo>
                  <a:cubicBezTo>
                    <a:pt x="7626" y="14121"/>
                    <a:pt x="9831" y="10953"/>
                    <a:pt x="9831" y="7061"/>
                  </a:cubicBezTo>
                  <a:cubicBezTo>
                    <a:pt x="9831" y="3167"/>
                    <a:pt x="7626" y="0"/>
                    <a:pt x="491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749;p40">
              <a:extLst>
                <a:ext uri="{FF2B5EF4-FFF2-40B4-BE49-F238E27FC236}">
                  <a16:creationId xmlns:a16="http://schemas.microsoft.com/office/drawing/2014/main" id="{0FBF76F0-6413-13CA-8F5A-A209365D5694}"/>
                </a:ext>
              </a:extLst>
            </p:cNvPr>
            <p:cNvSpPr/>
            <p:nvPr/>
          </p:nvSpPr>
          <p:spPr>
            <a:xfrm>
              <a:off x="5414850" y="4005500"/>
              <a:ext cx="148075" cy="214325"/>
            </a:xfrm>
            <a:custGeom>
              <a:avLst/>
              <a:gdLst/>
              <a:ahLst/>
              <a:cxnLst/>
              <a:rect l="l" t="t" r="r" b="b"/>
              <a:pathLst>
                <a:path w="5923" h="8573" extrusionOk="0">
                  <a:moveTo>
                    <a:pt x="2961" y="0"/>
                  </a:moveTo>
                  <a:cubicBezTo>
                    <a:pt x="1325" y="0"/>
                    <a:pt x="0" y="1920"/>
                    <a:pt x="0" y="4287"/>
                  </a:cubicBezTo>
                  <a:cubicBezTo>
                    <a:pt x="0" y="6654"/>
                    <a:pt x="1325" y="8572"/>
                    <a:pt x="2961" y="8572"/>
                  </a:cubicBezTo>
                  <a:cubicBezTo>
                    <a:pt x="4598" y="8572"/>
                    <a:pt x="5923" y="6654"/>
                    <a:pt x="5923" y="4287"/>
                  </a:cubicBezTo>
                  <a:cubicBezTo>
                    <a:pt x="5923" y="1920"/>
                    <a:pt x="4598" y="0"/>
                    <a:pt x="2961" y="0"/>
                  </a:cubicBezTo>
                  <a:close/>
                </a:path>
              </a:pathLst>
            </a:custGeom>
            <a:solidFill>
              <a:srgbClr val="5D65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750;p40">
              <a:extLst>
                <a:ext uri="{FF2B5EF4-FFF2-40B4-BE49-F238E27FC236}">
                  <a16:creationId xmlns:a16="http://schemas.microsoft.com/office/drawing/2014/main" id="{E4024D8F-A7F3-788E-D123-75A73B1F6ED1}"/>
                </a:ext>
              </a:extLst>
            </p:cNvPr>
            <p:cNvSpPr/>
            <p:nvPr/>
          </p:nvSpPr>
          <p:spPr>
            <a:xfrm>
              <a:off x="5412150" y="4002825"/>
              <a:ext cx="153475" cy="219675"/>
            </a:xfrm>
            <a:custGeom>
              <a:avLst/>
              <a:gdLst/>
              <a:ahLst/>
              <a:cxnLst/>
              <a:rect l="l" t="t" r="r" b="b"/>
              <a:pathLst>
                <a:path w="6139" h="8787" extrusionOk="0">
                  <a:moveTo>
                    <a:pt x="3069" y="215"/>
                  </a:moveTo>
                  <a:cubicBezTo>
                    <a:pt x="4643" y="215"/>
                    <a:pt x="5925" y="2089"/>
                    <a:pt x="5925" y="4394"/>
                  </a:cubicBezTo>
                  <a:cubicBezTo>
                    <a:pt x="5925" y="6699"/>
                    <a:pt x="4643" y="8573"/>
                    <a:pt x="3069" y="8573"/>
                  </a:cubicBezTo>
                  <a:cubicBezTo>
                    <a:pt x="1496" y="8573"/>
                    <a:pt x="214" y="6699"/>
                    <a:pt x="214" y="4394"/>
                  </a:cubicBezTo>
                  <a:cubicBezTo>
                    <a:pt x="214" y="2089"/>
                    <a:pt x="1496" y="215"/>
                    <a:pt x="3069" y="215"/>
                  </a:cubicBezTo>
                  <a:close/>
                  <a:moveTo>
                    <a:pt x="3069" y="0"/>
                  </a:moveTo>
                  <a:cubicBezTo>
                    <a:pt x="1377" y="0"/>
                    <a:pt x="1" y="1971"/>
                    <a:pt x="1" y="4394"/>
                  </a:cubicBezTo>
                  <a:cubicBezTo>
                    <a:pt x="1" y="6816"/>
                    <a:pt x="1378" y="8786"/>
                    <a:pt x="3069" y="8786"/>
                  </a:cubicBezTo>
                  <a:cubicBezTo>
                    <a:pt x="4761" y="8786"/>
                    <a:pt x="6138" y="6815"/>
                    <a:pt x="6138" y="4394"/>
                  </a:cubicBezTo>
                  <a:cubicBezTo>
                    <a:pt x="6138" y="1971"/>
                    <a:pt x="4761" y="0"/>
                    <a:pt x="30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751;p40">
              <a:extLst>
                <a:ext uri="{FF2B5EF4-FFF2-40B4-BE49-F238E27FC236}">
                  <a16:creationId xmlns:a16="http://schemas.microsoft.com/office/drawing/2014/main" id="{237C4A76-9BD4-5C0B-7DE9-A8C82038956F}"/>
                </a:ext>
              </a:extLst>
            </p:cNvPr>
            <p:cNvSpPr/>
            <p:nvPr/>
          </p:nvSpPr>
          <p:spPr>
            <a:xfrm>
              <a:off x="4593325" y="4534400"/>
              <a:ext cx="67725" cy="87175"/>
            </a:xfrm>
            <a:custGeom>
              <a:avLst/>
              <a:gdLst/>
              <a:ahLst/>
              <a:cxnLst/>
              <a:rect l="l" t="t" r="r" b="b"/>
              <a:pathLst>
                <a:path w="2709" h="3487" extrusionOk="0">
                  <a:moveTo>
                    <a:pt x="0" y="1"/>
                  </a:moveTo>
                  <a:lnTo>
                    <a:pt x="0" y="2693"/>
                  </a:lnTo>
                  <a:cubicBezTo>
                    <a:pt x="0" y="3130"/>
                    <a:pt x="355" y="3486"/>
                    <a:pt x="794" y="3486"/>
                  </a:cubicBezTo>
                  <a:lnTo>
                    <a:pt x="1915" y="3486"/>
                  </a:lnTo>
                  <a:cubicBezTo>
                    <a:pt x="2353" y="3486"/>
                    <a:pt x="2709" y="3130"/>
                    <a:pt x="2709" y="2693"/>
                  </a:cubicBezTo>
                  <a:lnTo>
                    <a:pt x="2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752;p40">
              <a:extLst>
                <a:ext uri="{FF2B5EF4-FFF2-40B4-BE49-F238E27FC236}">
                  <a16:creationId xmlns:a16="http://schemas.microsoft.com/office/drawing/2014/main" id="{7C2B9903-216E-6BEC-31FD-CFD066863203}"/>
                </a:ext>
              </a:extLst>
            </p:cNvPr>
            <p:cNvSpPr/>
            <p:nvPr/>
          </p:nvSpPr>
          <p:spPr>
            <a:xfrm>
              <a:off x="4590600" y="4531750"/>
              <a:ext cx="73100" cy="92450"/>
            </a:xfrm>
            <a:custGeom>
              <a:avLst/>
              <a:gdLst/>
              <a:ahLst/>
              <a:cxnLst/>
              <a:rect l="l" t="t" r="r" b="b"/>
              <a:pathLst>
                <a:path w="2924" h="3698" extrusionOk="0">
                  <a:moveTo>
                    <a:pt x="2710" y="214"/>
                  </a:moveTo>
                  <a:lnTo>
                    <a:pt x="2710" y="2799"/>
                  </a:lnTo>
                  <a:cubicBezTo>
                    <a:pt x="2710" y="3177"/>
                    <a:pt x="2402" y="3485"/>
                    <a:pt x="2024" y="3485"/>
                  </a:cubicBezTo>
                  <a:lnTo>
                    <a:pt x="903" y="3485"/>
                  </a:lnTo>
                  <a:cubicBezTo>
                    <a:pt x="523" y="3485"/>
                    <a:pt x="217" y="3177"/>
                    <a:pt x="217" y="2799"/>
                  </a:cubicBezTo>
                  <a:lnTo>
                    <a:pt x="217" y="214"/>
                  </a:lnTo>
                  <a:close/>
                  <a:moveTo>
                    <a:pt x="106" y="1"/>
                  </a:moveTo>
                  <a:cubicBezTo>
                    <a:pt x="48" y="1"/>
                    <a:pt x="1" y="49"/>
                    <a:pt x="1" y="107"/>
                  </a:cubicBezTo>
                  <a:cubicBezTo>
                    <a:pt x="1" y="114"/>
                    <a:pt x="1" y="122"/>
                    <a:pt x="2" y="127"/>
                  </a:cubicBezTo>
                  <a:lnTo>
                    <a:pt x="2" y="2799"/>
                  </a:lnTo>
                  <a:cubicBezTo>
                    <a:pt x="2" y="3294"/>
                    <a:pt x="406" y="3698"/>
                    <a:pt x="903" y="3698"/>
                  </a:cubicBezTo>
                  <a:lnTo>
                    <a:pt x="2024" y="3698"/>
                  </a:lnTo>
                  <a:cubicBezTo>
                    <a:pt x="2520" y="3698"/>
                    <a:pt x="2923" y="3294"/>
                    <a:pt x="2923" y="2799"/>
                  </a:cubicBezTo>
                  <a:lnTo>
                    <a:pt x="2923" y="107"/>
                  </a:lnTo>
                  <a:cubicBezTo>
                    <a:pt x="2923" y="49"/>
                    <a:pt x="2876" y="1"/>
                    <a:pt x="281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753;p40">
              <a:extLst>
                <a:ext uri="{FF2B5EF4-FFF2-40B4-BE49-F238E27FC236}">
                  <a16:creationId xmlns:a16="http://schemas.microsoft.com/office/drawing/2014/main" id="{E440093E-780B-A7B4-416E-0AAE12143C83}"/>
                </a:ext>
              </a:extLst>
            </p:cNvPr>
            <p:cNvSpPr/>
            <p:nvPr/>
          </p:nvSpPr>
          <p:spPr>
            <a:xfrm>
              <a:off x="4660925" y="4534400"/>
              <a:ext cx="67775" cy="87175"/>
            </a:xfrm>
            <a:custGeom>
              <a:avLst/>
              <a:gdLst/>
              <a:ahLst/>
              <a:cxnLst/>
              <a:rect l="l" t="t" r="r" b="b"/>
              <a:pathLst>
                <a:path w="2711" h="3487" extrusionOk="0">
                  <a:moveTo>
                    <a:pt x="0" y="1"/>
                  </a:moveTo>
                  <a:lnTo>
                    <a:pt x="0" y="2693"/>
                  </a:lnTo>
                  <a:cubicBezTo>
                    <a:pt x="0" y="3130"/>
                    <a:pt x="356" y="3486"/>
                    <a:pt x="794" y="3486"/>
                  </a:cubicBezTo>
                  <a:lnTo>
                    <a:pt x="1918" y="3486"/>
                  </a:lnTo>
                  <a:cubicBezTo>
                    <a:pt x="2356" y="3486"/>
                    <a:pt x="2710" y="3130"/>
                    <a:pt x="2710" y="2693"/>
                  </a:cubicBezTo>
                  <a:lnTo>
                    <a:pt x="2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754;p40">
              <a:extLst>
                <a:ext uri="{FF2B5EF4-FFF2-40B4-BE49-F238E27FC236}">
                  <a16:creationId xmlns:a16="http://schemas.microsoft.com/office/drawing/2014/main" id="{BE4C439D-528E-9CC1-E3E2-7BD05ED55770}"/>
                </a:ext>
              </a:extLst>
            </p:cNvPr>
            <p:cNvSpPr/>
            <p:nvPr/>
          </p:nvSpPr>
          <p:spPr>
            <a:xfrm>
              <a:off x="4658250" y="4531750"/>
              <a:ext cx="73125" cy="92450"/>
            </a:xfrm>
            <a:custGeom>
              <a:avLst/>
              <a:gdLst/>
              <a:ahLst/>
              <a:cxnLst/>
              <a:rect l="l" t="t" r="r" b="b"/>
              <a:pathLst>
                <a:path w="2925" h="3698" extrusionOk="0">
                  <a:moveTo>
                    <a:pt x="2711" y="214"/>
                  </a:moveTo>
                  <a:lnTo>
                    <a:pt x="2711" y="2799"/>
                  </a:lnTo>
                  <a:cubicBezTo>
                    <a:pt x="2711" y="3177"/>
                    <a:pt x="2403" y="3485"/>
                    <a:pt x="2023" y="3485"/>
                  </a:cubicBezTo>
                  <a:lnTo>
                    <a:pt x="901" y="3485"/>
                  </a:lnTo>
                  <a:cubicBezTo>
                    <a:pt x="521" y="3485"/>
                    <a:pt x="214" y="3177"/>
                    <a:pt x="214" y="2799"/>
                  </a:cubicBezTo>
                  <a:lnTo>
                    <a:pt x="214" y="214"/>
                  </a:lnTo>
                  <a:close/>
                  <a:moveTo>
                    <a:pt x="107" y="1"/>
                  </a:moveTo>
                  <a:cubicBezTo>
                    <a:pt x="48" y="1"/>
                    <a:pt x="0" y="49"/>
                    <a:pt x="0" y="107"/>
                  </a:cubicBezTo>
                  <a:lnTo>
                    <a:pt x="0" y="2799"/>
                  </a:lnTo>
                  <a:cubicBezTo>
                    <a:pt x="0" y="3294"/>
                    <a:pt x="405" y="3698"/>
                    <a:pt x="901" y="3698"/>
                  </a:cubicBezTo>
                  <a:lnTo>
                    <a:pt x="2025" y="3698"/>
                  </a:lnTo>
                  <a:cubicBezTo>
                    <a:pt x="2521" y="3698"/>
                    <a:pt x="2924" y="3294"/>
                    <a:pt x="2924" y="2799"/>
                  </a:cubicBezTo>
                  <a:lnTo>
                    <a:pt x="2924" y="107"/>
                  </a:lnTo>
                  <a:cubicBezTo>
                    <a:pt x="2924" y="49"/>
                    <a:pt x="2877" y="1"/>
                    <a:pt x="281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755;p40">
              <a:extLst>
                <a:ext uri="{FF2B5EF4-FFF2-40B4-BE49-F238E27FC236}">
                  <a16:creationId xmlns:a16="http://schemas.microsoft.com/office/drawing/2014/main" id="{55002B22-6DD3-E677-C507-561D6CBF196C}"/>
                </a:ext>
              </a:extLst>
            </p:cNvPr>
            <p:cNvSpPr/>
            <p:nvPr/>
          </p:nvSpPr>
          <p:spPr>
            <a:xfrm>
              <a:off x="4728625" y="4534400"/>
              <a:ext cx="67850" cy="87175"/>
            </a:xfrm>
            <a:custGeom>
              <a:avLst/>
              <a:gdLst/>
              <a:ahLst/>
              <a:cxnLst/>
              <a:rect l="l" t="t" r="r" b="b"/>
              <a:pathLst>
                <a:path w="2714" h="3487" extrusionOk="0">
                  <a:moveTo>
                    <a:pt x="1" y="1"/>
                  </a:moveTo>
                  <a:lnTo>
                    <a:pt x="1" y="2693"/>
                  </a:lnTo>
                  <a:cubicBezTo>
                    <a:pt x="1" y="3130"/>
                    <a:pt x="356" y="3486"/>
                    <a:pt x="794" y="3486"/>
                  </a:cubicBezTo>
                  <a:lnTo>
                    <a:pt x="1920" y="3486"/>
                  </a:lnTo>
                  <a:cubicBezTo>
                    <a:pt x="2358" y="3486"/>
                    <a:pt x="2713" y="3130"/>
                    <a:pt x="2713" y="2693"/>
                  </a:cubicBezTo>
                  <a:lnTo>
                    <a:pt x="27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756;p40">
              <a:extLst>
                <a:ext uri="{FF2B5EF4-FFF2-40B4-BE49-F238E27FC236}">
                  <a16:creationId xmlns:a16="http://schemas.microsoft.com/office/drawing/2014/main" id="{1911F4BA-73CC-8EAA-9C51-A4B4A22D28B9}"/>
                </a:ext>
              </a:extLst>
            </p:cNvPr>
            <p:cNvSpPr/>
            <p:nvPr/>
          </p:nvSpPr>
          <p:spPr>
            <a:xfrm>
              <a:off x="4725900" y="4531750"/>
              <a:ext cx="73225" cy="92450"/>
            </a:xfrm>
            <a:custGeom>
              <a:avLst/>
              <a:gdLst/>
              <a:ahLst/>
              <a:cxnLst/>
              <a:rect l="l" t="t" r="r" b="b"/>
              <a:pathLst>
                <a:path w="2929" h="3698" extrusionOk="0">
                  <a:moveTo>
                    <a:pt x="2715" y="214"/>
                  </a:moveTo>
                  <a:lnTo>
                    <a:pt x="2715" y="2799"/>
                  </a:lnTo>
                  <a:cubicBezTo>
                    <a:pt x="2715" y="3177"/>
                    <a:pt x="2407" y="3485"/>
                    <a:pt x="2029" y="3485"/>
                  </a:cubicBezTo>
                  <a:lnTo>
                    <a:pt x="903" y="3485"/>
                  </a:lnTo>
                  <a:cubicBezTo>
                    <a:pt x="523" y="3485"/>
                    <a:pt x="215" y="3177"/>
                    <a:pt x="215" y="2799"/>
                  </a:cubicBezTo>
                  <a:lnTo>
                    <a:pt x="215" y="214"/>
                  </a:lnTo>
                  <a:close/>
                  <a:moveTo>
                    <a:pt x="107" y="1"/>
                  </a:moveTo>
                  <a:cubicBezTo>
                    <a:pt x="49" y="1"/>
                    <a:pt x="1" y="49"/>
                    <a:pt x="1" y="107"/>
                  </a:cubicBezTo>
                  <a:cubicBezTo>
                    <a:pt x="1" y="114"/>
                    <a:pt x="1" y="122"/>
                    <a:pt x="2" y="127"/>
                  </a:cubicBezTo>
                  <a:lnTo>
                    <a:pt x="2" y="2799"/>
                  </a:lnTo>
                  <a:cubicBezTo>
                    <a:pt x="2" y="3294"/>
                    <a:pt x="406" y="3698"/>
                    <a:pt x="903" y="3698"/>
                  </a:cubicBezTo>
                  <a:lnTo>
                    <a:pt x="2029" y="3698"/>
                  </a:lnTo>
                  <a:cubicBezTo>
                    <a:pt x="2525" y="3698"/>
                    <a:pt x="2928" y="3294"/>
                    <a:pt x="2928" y="2799"/>
                  </a:cubicBezTo>
                  <a:lnTo>
                    <a:pt x="2928" y="107"/>
                  </a:lnTo>
                  <a:cubicBezTo>
                    <a:pt x="2928" y="49"/>
                    <a:pt x="2880" y="1"/>
                    <a:pt x="282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757;p40">
              <a:extLst>
                <a:ext uri="{FF2B5EF4-FFF2-40B4-BE49-F238E27FC236}">
                  <a16:creationId xmlns:a16="http://schemas.microsoft.com/office/drawing/2014/main" id="{E76BF90C-B35C-0860-4031-04C46D37887A}"/>
                </a:ext>
              </a:extLst>
            </p:cNvPr>
            <p:cNvSpPr/>
            <p:nvPr/>
          </p:nvSpPr>
          <p:spPr>
            <a:xfrm>
              <a:off x="4796475" y="4534400"/>
              <a:ext cx="67750" cy="87175"/>
            </a:xfrm>
            <a:custGeom>
              <a:avLst/>
              <a:gdLst/>
              <a:ahLst/>
              <a:cxnLst/>
              <a:rect l="l" t="t" r="r" b="b"/>
              <a:pathLst>
                <a:path w="2710" h="3487" extrusionOk="0">
                  <a:moveTo>
                    <a:pt x="1" y="1"/>
                  </a:moveTo>
                  <a:lnTo>
                    <a:pt x="1" y="2693"/>
                  </a:lnTo>
                  <a:cubicBezTo>
                    <a:pt x="1" y="3130"/>
                    <a:pt x="357" y="3486"/>
                    <a:pt x="794" y="3486"/>
                  </a:cubicBezTo>
                  <a:lnTo>
                    <a:pt x="1916" y="3486"/>
                  </a:lnTo>
                  <a:cubicBezTo>
                    <a:pt x="2355" y="3486"/>
                    <a:pt x="2709" y="3130"/>
                    <a:pt x="2709" y="2693"/>
                  </a:cubicBezTo>
                  <a:lnTo>
                    <a:pt x="2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758;p40">
              <a:extLst>
                <a:ext uri="{FF2B5EF4-FFF2-40B4-BE49-F238E27FC236}">
                  <a16:creationId xmlns:a16="http://schemas.microsoft.com/office/drawing/2014/main" id="{39BE67F1-B61E-7316-C164-CDDE63A0E78F}"/>
                </a:ext>
              </a:extLst>
            </p:cNvPr>
            <p:cNvSpPr/>
            <p:nvPr/>
          </p:nvSpPr>
          <p:spPr>
            <a:xfrm>
              <a:off x="4793775" y="4531750"/>
              <a:ext cx="73125" cy="92450"/>
            </a:xfrm>
            <a:custGeom>
              <a:avLst/>
              <a:gdLst/>
              <a:ahLst/>
              <a:cxnLst/>
              <a:rect l="l" t="t" r="r" b="b"/>
              <a:pathLst>
                <a:path w="2925" h="3698" extrusionOk="0">
                  <a:moveTo>
                    <a:pt x="2712" y="214"/>
                  </a:moveTo>
                  <a:lnTo>
                    <a:pt x="2712" y="2799"/>
                  </a:lnTo>
                  <a:cubicBezTo>
                    <a:pt x="2712" y="3177"/>
                    <a:pt x="2403" y="3485"/>
                    <a:pt x="2024" y="3485"/>
                  </a:cubicBezTo>
                  <a:lnTo>
                    <a:pt x="902" y="3485"/>
                  </a:lnTo>
                  <a:cubicBezTo>
                    <a:pt x="524" y="3485"/>
                    <a:pt x="216" y="3177"/>
                    <a:pt x="216" y="2799"/>
                  </a:cubicBezTo>
                  <a:lnTo>
                    <a:pt x="216" y="214"/>
                  </a:lnTo>
                  <a:close/>
                  <a:moveTo>
                    <a:pt x="107" y="1"/>
                  </a:moveTo>
                  <a:cubicBezTo>
                    <a:pt x="48" y="1"/>
                    <a:pt x="0" y="49"/>
                    <a:pt x="0" y="107"/>
                  </a:cubicBezTo>
                  <a:cubicBezTo>
                    <a:pt x="0" y="114"/>
                    <a:pt x="2" y="122"/>
                    <a:pt x="3" y="127"/>
                  </a:cubicBezTo>
                  <a:lnTo>
                    <a:pt x="3" y="2799"/>
                  </a:lnTo>
                  <a:cubicBezTo>
                    <a:pt x="3" y="3294"/>
                    <a:pt x="407" y="3698"/>
                    <a:pt x="902" y="3698"/>
                  </a:cubicBezTo>
                  <a:lnTo>
                    <a:pt x="2024" y="3698"/>
                  </a:lnTo>
                  <a:cubicBezTo>
                    <a:pt x="2521" y="3698"/>
                    <a:pt x="2924" y="3294"/>
                    <a:pt x="2924" y="2799"/>
                  </a:cubicBezTo>
                  <a:lnTo>
                    <a:pt x="2924" y="107"/>
                  </a:lnTo>
                  <a:cubicBezTo>
                    <a:pt x="2924" y="49"/>
                    <a:pt x="2877" y="1"/>
                    <a:pt x="281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759;p40">
              <a:extLst>
                <a:ext uri="{FF2B5EF4-FFF2-40B4-BE49-F238E27FC236}">
                  <a16:creationId xmlns:a16="http://schemas.microsoft.com/office/drawing/2014/main" id="{A2EB41A6-CFDE-20B8-415C-54F4FBC9D7D9}"/>
                </a:ext>
              </a:extLst>
            </p:cNvPr>
            <p:cNvSpPr/>
            <p:nvPr/>
          </p:nvSpPr>
          <p:spPr>
            <a:xfrm>
              <a:off x="4864000" y="4534400"/>
              <a:ext cx="67700" cy="87175"/>
            </a:xfrm>
            <a:custGeom>
              <a:avLst/>
              <a:gdLst/>
              <a:ahLst/>
              <a:cxnLst/>
              <a:rect l="l" t="t" r="r" b="b"/>
              <a:pathLst>
                <a:path w="2708" h="3487" extrusionOk="0">
                  <a:moveTo>
                    <a:pt x="1" y="1"/>
                  </a:moveTo>
                  <a:lnTo>
                    <a:pt x="1" y="2693"/>
                  </a:lnTo>
                  <a:cubicBezTo>
                    <a:pt x="1" y="3130"/>
                    <a:pt x="355" y="3486"/>
                    <a:pt x="793" y="3486"/>
                  </a:cubicBezTo>
                  <a:lnTo>
                    <a:pt x="1916" y="3486"/>
                  </a:lnTo>
                  <a:cubicBezTo>
                    <a:pt x="2353" y="3486"/>
                    <a:pt x="2708" y="3130"/>
                    <a:pt x="2708" y="2693"/>
                  </a:cubicBezTo>
                  <a:lnTo>
                    <a:pt x="2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760;p40">
              <a:extLst>
                <a:ext uri="{FF2B5EF4-FFF2-40B4-BE49-F238E27FC236}">
                  <a16:creationId xmlns:a16="http://schemas.microsoft.com/office/drawing/2014/main" id="{9A29D03D-875F-0FCE-880E-773A8D66E1F5}"/>
                </a:ext>
              </a:extLst>
            </p:cNvPr>
            <p:cNvSpPr/>
            <p:nvPr/>
          </p:nvSpPr>
          <p:spPr>
            <a:xfrm>
              <a:off x="4861250" y="4531750"/>
              <a:ext cx="73125" cy="92450"/>
            </a:xfrm>
            <a:custGeom>
              <a:avLst/>
              <a:gdLst/>
              <a:ahLst/>
              <a:cxnLst/>
              <a:rect l="l" t="t" r="r" b="b"/>
              <a:pathLst>
                <a:path w="2925" h="3698" extrusionOk="0">
                  <a:moveTo>
                    <a:pt x="2712" y="214"/>
                  </a:moveTo>
                  <a:lnTo>
                    <a:pt x="2712" y="2799"/>
                  </a:lnTo>
                  <a:cubicBezTo>
                    <a:pt x="2712" y="3177"/>
                    <a:pt x="2404" y="3485"/>
                    <a:pt x="2026" y="3485"/>
                  </a:cubicBezTo>
                  <a:lnTo>
                    <a:pt x="903" y="3485"/>
                  </a:lnTo>
                  <a:cubicBezTo>
                    <a:pt x="525" y="3485"/>
                    <a:pt x="217" y="3177"/>
                    <a:pt x="217" y="2799"/>
                  </a:cubicBezTo>
                  <a:lnTo>
                    <a:pt x="217" y="214"/>
                  </a:lnTo>
                  <a:close/>
                  <a:moveTo>
                    <a:pt x="108" y="1"/>
                  </a:moveTo>
                  <a:cubicBezTo>
                    <a:pt x="48" y="1"/>
                    <a:pt x="1" y="49"/>
                    <a:pt x="1" y="107"/>
                  </a:cubicBezTo>
                  <a:cubicBezTo>
                    <a:pt x="1" y="114"/>
                    <a:pt x="2" y="122"/>
                    <a:pt x="4" y="127"/>
                  </a:cubicBezTo>
                  <a:lnTo>
                    <a:pt x="4" y="2799"/>
                  </a:lnTo>
                  <a:cubicBezTo>
                    <a:pt x="4" y="3294"/>
                    <a:pt x="407" y="3698"/>
                    <a:pt x="903" y="3698"/>
                  </a:cubicBezTo>
                  <a:lnTo>
                    <a:pt x="2026" y="3698"/>
                  </a:lnTo>
                  <a:cubicBezTo>
                    <a:pt x="2521" y="3698"/>
                    <a:pt x="2925" y="3294"/>
                    <a:pt x="2925" y="2799"/>
                  </a:cubicBezTo>
                  <a:lnTo>
                    <a:pt x="2925" y="107"/>
                  </a:lnTo>
                  <a:cubicBezTo>
                    <a:pt x="2925" y="49"/>
                    <a:pt x="2877" y="1"/>
                    <a:pt x="281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761;p40">
              <a:extLst>
                <a:ext uri="{FF2B5EF4-FFF2-40B4-BE49-F238E27FC236}">
                  <a16:creationId xmlns:a16="http://schemas.microsoft.com/office/drawing/2014/main" id="{16F34EE4-D557-558E-7CA0-01FB24DAF905}"/>
                </a:ext>
              </a:extLst>
            </p:cNvPr>
            <p:cNvSpPr/>
            <p:nvPr/>
          </p:nvSpPr>
          <p:spPr>
            <a:xfrm>
              <a:off x="4931650" y="4534400"/>
              <a:ext cx="67725" cy="87175"/>
            </a:xfrm>
            <a:custGeom>
              <a:avLst/>
              <a:gdLst/>
              <a:ahLst/>
              <a:cxnLst/>
              <a:rect l="l" t="t" r="r" b="b"/>
              <a:pathLst>
                <a:path w="2709" h="3487" extrusionOk="0">
                  <a:moveTo>
                    <a:pt x="0" y="1"/>
                  </a:moveTo>
                  <a:lnTo>
                    <a:pt x="0" y="2693"/>
                  </a:lnTo>
                  <a:cubicBezTo>
                    <a:pt x="0" y="3130"/>
                    <a:pt x="356" y="3486"/>
                    <a:pt x="794" y="3486"/>
                  </a:cubicBezTo>
                  <a:lnTo>
                    <a:pt x="1915" y="3486"/>
                  </a:lnTo>
                  <a:cubicBezTo>
                    <a:pt x="2353" y="3486"/>
                    <a:pt x="2709" y="3130"/>
                    <a:pt x="2709" y="2693"/>
                  </a:cubicBezTo>
                  <a:lnTo>
                    <a:pt x="2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762;p40">
              <a:extLst>
                <a:ext uri="{FF2B5EF4-FFF2-40B4-BE49-F238E27FC236}">
                  <a16:creationId xmlns:a16="http://schemas.microsoft.com/office/drawing/2014/main" id="{4ADA411D-6187-DCDD-ED33-513F13923049}"/>
                </a:ext>
              </a:extLst>
            </p:cNvPr>
            <p:cNvSpPr/>
            <p:nvPr/>
          </p:nvSpPr>
          <p:spPr>
            <a:xfrm>
              <a:off x="4928925" y="4531750"/>
              <a:ext cx="73125" cy="92450"/>
            </a:xfrm>
            <a:custGeom>
              <a:avLst/>
              <a:gdLst/>
              <a:ahLst/>
              <a:cxnLst/>
              <a:rect l="l" t="t" r="r" b="b"/>
              <a:pathLst>
                <a:path w="2925" h="3698" extrusionOk="0">
                  <a:moveTo>
                    <a:pt x="2712" y="214"/>
                  </a:moveTo>
                  <a:lnTo>
                    <a:pt x="2712" y="2799"/>
                  </a:lnTo>
                  <a:cubicBezTo>
                    <a:pt x="2712" y="3177"/>
                    <a:pt x="2404" y="3485"/>
                    <a:pt x="2024" y="3485"/>
                  </a:cubicBezTo>
                  <a:lnTo>
                    <a:pt x="903" y="3485"/>
                  </a:lnTo>
                  <a:cubicBezTo>
                    <a:pt x="525" y="3485"/>
                    <a:pt x="216" y="3177"/>
                    <a:pt x="216" y="2799"/>
                  </a:cubicBezTo>
                  <a:lnTo>
                    <a:pt x="216" y="214"/>
                  </a:lnTo>
                  <a:close/>
                  <a:moveTo>
                    <a:pt x="108" y="1"/>
                  </a:moveTo>
                  <a:cubicBezTo>
                    <a:pt x="48" y="1"/>
                    <a:pt x="1" y="49"/>
                    <a:pt x="1" y="107"/>
                  </a:cubicBezTo>
                  <a:cubicBezTo>
                    <a:pt x="1" y="114"/>
                    <a:pt x="1" y="122"/>
                    <a:pt x="2" y="127"/>
                  </a:cubicBezTo>
                  <a:lnTo>
                    <a:pt x="2" y="2799"/>
                  </a:lnTo>
                  <a:cubicBezTo>
                    <a:pt x="2" y="3294"/>
                    <a:pt x="407" y="3698"/>
                    <a:pt x="903" y="3698"/>
                  </a:cubicBezTo>
                  <a:lnTo>
                    <a:pt x="2024" y="3698"/>
                  </a:lnTo>
                  <a:cubicBezTo>
                    <a:pt x="2520" y="3698"/>
                    <a:pt x="2925" y="3294"/>
                    <a:pt x="2925" y="2799"/>
                  </a:cubicBezTo>
                  <a:lnTo>
                    <a:pt x="2925" y="107"/>
                  </a:lnTo>
                  <a:cubicBezTo>
                    <a:pt x="2925" y="49"/>
                    <a:pt x="2877" y="1"/>
                    <a:pt x="281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763;p40">
              <a:extLst>
                <a:ext uri="{FF2B5EF4-FFF2-40B4-BE49-F238E27FC236}">
                  <a16:creationId xmlns:a16="http://schemas.microsoft.com/office/drawing/2014/main" id="{39D6AD9F-12BA-ED7E-D1B8-158B3FE7993C}"/>
                </a:ext>
              </a:extLst>
            </p:cNvPr>
            <p:cNvSpPr/>
            <p:nvPr/>
          </p:nvSpPr>
          <p:spPr>
            <a:xfrm>
              <a:off x="4593250" y="4448950"/>
              <a:ext cx="67725" cy="87150"/>
            </a:xfrm>
            <a:custGeom>
              <a:avLst/>
              <a:gdLst/>
              <a:ahLst/>
              <a:cxnLst/>
              <a:rect l="l" t="t" r="r" b="b"/>
              <a:pathLst>
                <a:path w="2709" h="3486" extrusionOk="0">
                  <a:moveTo>
                    <a:pt x="792" y="0"/>
                  </a:moveTo>
                  <a:cubicBezTo>
                    <a:pt x="355" y="2"/>
                    <a:pt x="0" y="357"/>
                    <a:pt x="0" y="797"/>
                  </a:cubicBezTo>
                  <a:lnTo>
                    <a:pt x="0" y="3486"/>
                  </a:lnTo>
                  <a:lnTo>
                    <a:pt x="2709" y="3486"/>
                  </a:lnTo>
                  <a:lnTo>
                    <a:pt x="2709" y="794"/>
                  </a:lnTo>
                  <a:cubicBezTo>
                    <a:pt x="2709" y="356"/>
                    <a:pt x="2354" y="0"/>
                    <a:pt x="1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764;p40">
              <a:extLst>
                <a:ext uri="{FF2B5EF4-FFF2-40B4-BE49-F238E27FC236}">
                  <a16:creationId xmlns:a16="http://schemas.microsoft.com/office/drawing/2014/main" id="{12A1B7B4-11FD-B58A-2D8A-23F4CCB83D04}"/>
                </a:ext>
              </a:extLst>
            </p:cNvPr>
            <p:cNvSpPr/>
            <p:nvPr/>
          </p:nvSpPr>
          <p:spPr>
            <a:xfrm>
              <a:off x="4590575" y="4446300"/>
              <a:ext cx="73075" cy="92450"/>
            </a:xfrm>
            <a:custGeom>
              <a:avLst/>
              <a:gdLst/>
              <a:ahLst/>
              <a:cxnLst/>
              <a:rect l="l" t="t" r="r" b="b"/>
              <a:pathLst>
                <a:path w="2923" h="3698" extrusionOk="0">
                  <a:moveTo>
                    <a:pt x="2024" y="213"/>
                  </a:moveTo>
                  <a:cubicBezTo>
                    <a:pt x="2402" y="213"/>
                    <a:pt x="2710" y="521"/>
                    <a:pt x="2710" y="900"/>
                  </a:cubicBezTo>
                  <a:lnTo>
                    <a:pt x="2710" y="3484"/>
                  </a:lnTo>
                  <a:lnTo>
                    <a:pt x="215" y="3484"/>
                  </a:lnTo>
                  <a:lnTo>
                    <a:pt x="215" y="903"/>
                  </a:lnTo>
                  <a:cubicBezTo>
                    <a:pt x="215" y="718"/>
                    <a:pt x="286" y="545"/>
                    <a:pt x="414" y="416"/>
                  </a:cubicBezTo>
                  <a:cubicBezTo>
                    <a:pt x="544" y="286"/>
                    <a:pt x="716" y="213"/>
                    <a:pt x="899" y="213"/>
                  </a:cubicBezTo>
                  <a:close/>
                  <a:moveTo>
                    <a:pt x="899" y="0"/>
                  </a:moveTo>
                  <a:cubicBezTo>
                    <a:pt x="658" y="0"/>
                    <a:pt x="433" y="94"/>
                    <a:pt x="264" y="265"/>
                  </a:cubicBezTo>
                  <a:cubicBezTo>
                    <a:pt x="94" y="435"/>
                    <a:pt x="0" y="661"/>
                    <a:pt x="2" y="903"/>
                  </a:cubicBezTo>
                  <a:lnTo>
                    <a:pt x="2" y="3592"/>
                  </a:lnTo>
                  <a:cubicBezTo>
                    <a:pt x="2" y="3650"/>
                    <a:pt x="49" y="3697"/>
                    <a:pt x="109" y="3697"/>
                  </a:cubicBezTo>
                  <a:lnTo>
                    <a:pt x="2817" y="3697"/>
                  </a:lnTo>
                  <a:cubicBezTo>
                    <a:pt x="2875" y="3697"/>
                    <a:pt x="2923" y="3650"/>
                    <a:pt x="2923" y="3592"/>
                  </a:cubicBezTo>
                  <a:lnTo>
                    <a:pt x="2923" y="900"/>
                  </a:lnTo>
                  <a:cubicBezTo>
                    <a:pt x="2923" y="404"/>
                    <a:pt x="2519" y="0"/>
                    <a:pt x="202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765;p40">
              <a:extLst>
                <a:ext uri="{FF2B5EF4-FFF2-40B4-BE49-F238E27FC236}">
                  <a16:creationId xmlns:a16="http://schemas.microsoft.com/office/drawing/2014/main" id="{04D73E70-CF7A-CCC8-9507-032D5B0D66D6}"/>
                </a:ext>
              </a:extLst>
            </p:cNvPr>
            <p:cNvSpPr/>
            <p:nvPr/>
          </p:nvSpPr>
          <p:spPr>
            <a:xfrm>
              <a:off x="4660875" y="4448950"/>
              <a:ext cx="67775" cy="87150"/>
            </a:xfrm>
            <a:custGeom>
              <a:avLst/>
              <a:gdLst/>
              <a:ahLst/>
              <a:cxnLst/>
              <a:rect l="l" t="t" r="r" b="b"/>
              <a:pathLst>
                <a:path w="2711" h="3486" extrusionOk="0">
                  <a:moveTo>
                    <a:pt x="793" y="0"/>
                  </a:moveTo>
                  <a:cubicBezTo>
                    <a:pt x="355" y="2"/>
                    <a:pt x="1" y="357"/>
                    <a:pt x="2" y="797"/>
                  </a:cubicBezTo>
                  <a:lnTo>
                    <a:pt x="2" y="3486"/>
                  </a:lnTo>
                  <a:lnTo>
                    <a:pt x="2711" y="3486"/>
                  </a:lnTo>
                  <a:lnTo>
                    <a:pt x="2711" y="794"/>
                  </a:lnTo>
                  <a:cubicBezTo>
                    <a:pt x="2711" y="356"/>
                    <a:pt x="2355" y="0"/>
                    <a:pt x="1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766;p40">
              <a:extLst>
                <a:ext uri="{FF2B5EF4-FFF2-40B4-BE49-F238E27FC236}">
                  <a16:creationId xmlns:a16="http://schemas.microsoft.com/office/drawing/2014/main" id="{7EA13392-4DE7-0511-51E8-1D1511F27C45}"/>
                </a:ext>
              </a:extLst>
            </p:cNvPr>
            <p:cNvSpPr/>
            <p:nvPr/>
          </p:nvSpPr>
          <p:spPr>
            <a:xfrm>
              <a:off x="4658250" y="4446300"/>
              <a:ext cx="73075" cy="92450"/>
            </a:xfrm>
            <a:custGeom>
              <a:avLst/>
              <a:gdLst/>
              <a:ahLst/>
              <a:cxnLst/>
              <a:rect l="l" t="t" r="r" b="b"/>
              <a:pathLst>
                <a:path w="2923" h="3698" extrusionOk="0">
                  <a:moveTo>
                    <a:pt x="2022" y="213"/>
                  </a:moveTo>
                  <a:cubicBezTo>
                    <a:pt x="2402" y="213"/>
                    <a:pt x="2708" y="521"/>
                    <a:pt x="2708" y="900"/>
                  </a:cubicBezTo>
                  <a:lnTo>
                    <a:pt x="2708" y="3484"/>
                  </a:lnTo>
                  <a:lnTo>
                    <a:pt x="214" y="3484"/>
                  </a:lnTo>
                  <a:lnTo>
                    <a:pt x="214" y="903"/>
                  </a:lnTo>
                  <a:cubicBezTo>
                    <a:pt x="214" y="718"/>
                    <a:pt x="284" y="545"/>
                    <a:pt x="414" y="416"/>
                  </a:cubicBezTo>
                  <a:cubicBezTo>
                    <a:pt x="543" y="286"/>
                    <a:pt x="716" y="213"/>
                    <a:pt x="899" y="213"/>
                  </a:cubicBezTo>
                  <a:close/>
                  <a:moveTo>
                    <a:pt x="898" y="0"/>
                  </a:moveTo>
                  <a:cubicBezTo>
                    <a:pt x="658" y="0"/>
                    <a:pt x="432" y="94"/>
                    <a:pt x="262" y="265"/>
                  </a:cubicBezTo>
                  <a:cubicBezTo>
                    <a:pt x="92" y="435"/>
                    <a:pt x="0" y="661"/>
                    <a:pt x="0" y="903"/>
                  </a:cubicBezTo>
                  <a:lnTo>
                    <a:pt x="0" y="3592"/>
                  </a:lnTo>
                  <a:cubicBezTo>
                    <a:pt x="0" y="3650"/>
                    <a:pt x="48" y="3697"/>
                    <a:pt x="107" y="3697"/>
                  </a:cubicBezTo>
                  <a:lnTo>
                    <a:pt x="2816" y="3697"/>
                  </a:lnTo>
                  <a:cubicBezTo>
                    <a:pt x="2875" y="3697"/>
                    <a:pt x="2923" y="3650"/>
                    <a:pt x="2923" y="3592"/>
                  </a:cubicBezTo>
                  <a:lnTo>
                    <a:pt x="2923" y="900"/>
                  </a:lnTo>
                  <a:cubicBezTo>
                    <a:pt x="2923" y="404"/>
                    <a:pt x="2518" y="0"/>
                    <a:pt x="202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767;p40">
              <a:extLst>
                <a:ext uri="{FF2B5EF4-FFF2-40B4-BE49-F238E27FC236}">
                  <a16:creationId xmlns:a16="http://schemas.microsoft.com/office/drawing/2014/main" id="{37CA614F-3EBE-E34D-7E72-55F3B5ACBE09}"/>
                </a:ext>
              </a:extLst>
            </p:cNvPr>
            <p:cNvSpPr/>
            <p:nvPr/>
          </p:nvSpPr>
          <p:spPr>
            <a:xfrm>
              <a:off x="4728550" y="4448950"/>
              <a:ext cx="67800" cy="87150"/>
            </a:xfrm>
            <a:custGeom>
              <a:avLst/>
              <a:gdLst/>
              <a:ahLst/>
              <a:cxnLst/>
              <a:rect l="l" t="t" r="r" b="b"/>
              <a:pathLst>
                <a:path w="2712" h="3486" extrusionOk="0">
                  <a:moveTo>
                    <a:pt x="793" y="0"/>
                  </a:moveTo>
                  <a:cubicBezTo>
                    <a:pt x="355" y="2"/>
                    <a:pt x="1" y="357"/>
                    <a:pt x="2" y="797"/>
                  </a:cubicBezTo>
                  <a:lnTo>
                    <a:pt x="2" y="3486"/>
                  </a:lnTo>
                  <a:lnTo>
                    <a:pt x="2712" y="3486"/>
                  </a:lnTo>
                  <a:lnTo>
                    <a:pt x="2712" y="794"/>
                  </a:lnTo>
                  <a:cubicBezTo>
                    <a:pt x="2712" y="356"/>
                    <a:pt x="2356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768;p40">
              <a:extLst>
                <a:ext uri="{FF2B5EF4-FFF2-40B4-BE49-F238E27FC236}">
                  <a16:creationId xmlns:a16="http://schemas.microsoft.com/office/drawing/2014/main" id="{5E59A491-2F9E-8E2B-82B3-E1EA426FF533}"/>
                </a:ext>
              </a:extLst>
            </p:cNvPr>
            <p:cNvSpPr/>
            <p:nvPr/>
          </p:nvSpPr>
          <p:spPr>
            <a:xfrm>
              <a:off x="4725900" y="4446300"/>
              <a:ext cx="73150" cy="92450"/>
            </a:xfrm>
            <a:custGeom>
              <a:avLst/>
              <a:gdLst/>
              <a:ahLst/>
              <a:cxnLst/>
              <a:rect l="l" t="t" r="r" b="b"/>
              <a:pathLst>
                <a:path w="2926" h="3698" extrusionOk="0">
                  <a:moveTo>
                    <a:pt x="2024" y="213"/>
                  </a:moveTo>
                  <a:cubicBezTo>
                    <a:pt x="2403" y="213"/>
                    <a:pt x="2711" y="521"/>
                    <a:pt x="2711" y="900"/>
                  </a:cubicBezTo>
                  <a:lnTo>
                    <a:pt x="2711" y="3484"/>
                  </a:lnTo>
                  <a:lnTo>
                    <a:pt x="214" y="3484"/>
                  </a:lnTo>
                  <a:lnTo>
                    <a:pt x="214" y="903"/>
                  </a:lnTo>
                  <a:cubicBezTo>
                    <a:pt x="214" y="718"/>
                    <a:pt x="284" y="545"/>
                    <a:pt x="413" y="416"/>
                  </a:cubicBezTo>
                  <a:cubicBezTo>
                    <a:pt x="543" y="286"/>
                    <a:pt x="716" y="213"/>
                    <a:pt x="899" y="213"/>
                  </a:cubicBezTo>
                  <a:close/>
                  <a:moveTo>
                    <a:pt x="899" y="0"/>
                  </a:moveTo>
                  <a:cubicBezTo>
                    <a:pt x="658" y="0"/>
                    <a:pt x="433" y="94"/>
                    <a:pt x="263" y="265"/>
                  </a:cubicBezTo>
                  <a:cubicBezTo>
                    <a:pt x="93" y="435"/>
                    <a:pt x="1" y="661"/>
                    <a:pt x="1" y="903"/>
                  </a:cubicBezTo>
                  <a:lnTo>
                    <a:pt x="1" y="3592"/>
                  </a:lnTo>
                  <a:cubicBezTo>
                    <a:pt x="1" y="3650"/>
                    <a:pt x="49" y="3697"/>
                    <a:pt x="108" y="3697"/>
                  </a:cubicBezTo>
                  <a:lnTo>
                    <a:pt x="2818" y="3697"/>
                  </a:lnTo>
                  <a:cubicBezTo>
                    <a:pt x="2877" y="3697"/>
                    <a:pt x="2925" y="3650"/>
                    <a:pt x="2925" y="3592"/>
                  </a:cubicBezTo>
                  <a:lnTo>
                    <a:pt x="2925" y="900"/>
                  </a:lnTo>
                  <a:cubicBezTo>
                    <a:pt x="2925" y="404"/>
                    <a:pt x="2520" y="0"/>
                    <a:pt x="202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769;p40">
              <a:extLst>
                <a:ext uri="{FF2B5EF4-FFF2-40B4-BE49-F238E27FC236}">
                  <a16:creationId xmlns:a16="http://schemas.microsoft.com/office/drawing/2014/main" id="{2759F806-D5E8-25F2-0101-578DCE0D20CD}"/>
                </a:ext>
              </a:extLst>
            </p:cNvPr>
            <p:cNvSpPr/>
            <p:nvPr/>
          </p:nvSpPr>
          <p:spPr>
            <a:xfrm>
              <a:off x="4796400" y="4448950"/>
              <a:ext cx="67900" cy="87150"/>
            </a:xfrm>
            <a:custGeom>
              <a:avLst/>
              <a:gdLst/>
              <a:ahLst/>
              <a:cxnLst/>
              <a:rect l="l" t="t" r="r" b="b"/>
              <a:pathLst>
                <a:path w="2716" h="3486" extrusionOk="0">
                  <a:moveTo>
                    <a:pt x="789" y="0"/>
                  </a:moveTo>
                  <a:cubicBezTo>
                    <a:pt x="352" y="4"/>
                    <a:pt x="1" y="359"/>
                    <a:pt x="2" y="797"/>
                  </a:cubicBezTo>
                  <a:lnTo>
                    <a:pt x="2" y="3486"/>
                  </a:lnTo>
                  <a:lnTo>
                    <a:pt x="2715" y="3486"/>
                  </a:lnTo>
                  <a:lnTo>
                    <a:pt x="2715" y="794"/>
                  </a:lnTo>
                  <a:cubicBezTo>
                    <a:pt x="2715" y="356"/>
                    <a:pt x="2359" y="0"/>
                    <a:pt x="1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770;p40">
              <a:extLst>
                <a:ext uri="{FF2B5EF4-FFF2-40B4-BE49-F238E27FC236}">
                  <a16:creationId xmlns:a16="http://schemas.microsoft.com/office/drawing/2014/main" id="{DA343022-1B4E-CD94-8509-74A3DBFB0131}"/>
                </a:ext>
              </a:extLst>
            </p:cNvPr>
            <p:cNvSpPr/>
            <p:nvPr/>
          </p:nvSpPr>
          <p:spPr>
            <a:xfrm>
              <a:off x="4793725" y="4446300"/>
              <a:ext cx="73200" cy="92450"/>
            </a:xfrm>
            <a:custGeom>
              <a:avLst/>
              <a:gdLst/>
              <a:ahLst/>
              <a:cxnLst/>
              <a:rect l="l" t="t" r="r" b="b"/>
              <a:pathLst>
                <a:path w="2928" h="3698" extrusionOk="0">
                  <a:moveTo>
                    <a:pt x="2029" y="213"/>
                  </a:moveTo>
                  <a:cubicBezTo>
                    <a:pt x="2407" y="213"/>
                    <a:pt x="2715" y="521"/>
                    <a:pt x="2715" y="900"/>
                  </a:cubicBezTo>
                  <a:lnTo>
                    <a:pt x="2715" y="3484"/>
                  </a:lnTo>
                  <a:lnTo>
                    <a:pt x="215" y="3484"/>
                  </a:lnTo>
                  <a:lnTo>
                    <a:pt x="215" y="901"/>
                  </a:lnTo>
                  <a:cubicBezTo>
                    <a:pt x="215" y="524"/>
                    <a:pt x="520" y="216"/>
                    <a:pt x="896" y="213"/>
                  </a:cubicBezTo>
                  <a:close/>
                  <a:moveTo>
                    <a:pt x="896" y="0"/>
                  </a:moveTo>
                  <a:cubicBezTo>
                    <a:pt x="401" y="3"/>
                    <a:pt x="1" y="408"/>
                    <a:pt x="2" y="903"/>
                  </a:cubicBezTo>
                  <a:lnTo>
                    <a:pt x="2" y="3592"/>
                  </a:lnTo>
                  <a:cubicBezTo>
                    <a:pt x="2" y="3650"/>
                    <a:pt x="50" y="3697"/>
                    <a:pt x="109" y="3697"/>
                  </a:cubicBezTo>
                  <a:lnTo>
                    <a:pt x="2822" y="3697"/>
                  </a:lnTo>
                  <a:cubicBezTo>
                    <a:pt x="2880" y="3697"/>
                    <a:pt x="2928" y="3650"/>
                    <a:pt x="2928" y="3592"/>
                  </a:cubicBezTo>
                  <a:lnTo>
                    <a:pt x="2928" y="900"/>
                  </a:lnTo>
                  <a:cubicBezTo>
                    <a:pt x="2928" y="404"/>
                    <a:pt x="2524" y="0"/>
                    <a:pt x="202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771;p40">
              <a:extLst>
                <a:ext uri="{FF2B5EF4-FFF2-40B4-BE49-F238E27FC236}">
                  <a16:creationId xmlns:a16="http://schemas.microsoft.com/office/drawing/2014/main" id="{183D1CE1-F0F4-D057-E3D0-C7D31058917E}"/>
                </a:ext>
              </a:extLst>
            </p:cNvPr>
            <p:cNvSpPr/>
            <p:nvPr/>
          </p:nvSpPr>
          <p:spPr>
            <a:xfrm>
              <a:off x="4863900" y="4448950"/>
              <a:ext cx="67775" cy="87150"/>
            </a:xfrm>
            <a:custGeom>
              <a:avLst/>
              <a:gdLst/>
              <a:ahLst/>
              <a:cxnLst/>
              <a:rect l="l" t="t" r="r" b="b"/>
              <a:pathLst>
                <a:path w="2711" h="3486" extrusionOk="0">
                  <a:moveTo>
                    <a:pt x="792" y="0"/>
                  </a:moveTo>
                  <a:cubicBezTo>
                    <a:pt x="355" y="2"/>
                    <a:pt x="0" y="357"/>
                    <a:pt x="2" y="797"/>
                  </a:cubicBezTo>
                  <a:lnTo>
                    <a:pt x="2" y="3486"/>
                  </a:lnTo>
                  <a:lnTo>
                    <a:pt x="2710" y="3486"/>
                  </a:lnTo>
                  <a:lnTo>
                    <a:pt x="2710" y="794"/>
                  </a:lnTo>
                  <a:cubicBezTo>
                    <a:pt x="2710" y="356"/>
                    <a:pt x="2354" y="0"/>
                    <a:pt x="1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772;p40">
              <a:extLst>
                <a:ext uri="{FF2B5EF4-FFF2-40B4-BE49-F238E27FC236}">
                  <a16:creationId xmlns:a16="http://schemas.microsoft.com/office/drawing/2014/main" id="{B77A0CC8-D05C-249E-915A-67EF7CEA8F6F}"/>
                </a:ext>
              </a:extLst>
            </p:cNvPr>
            <p:cNvSpPr/>
            <p:nvPr/>
          </p:nvSpPr>
          <p:spPr>
            <a:xfrm>
              <a:off x="4861250" y="4446300"/>
              <a:ext cx="73100" cy="92450"/>
            </a:xfrm>
            <a:custGeom>
              <a:avLst/>
              <a:gdLst/>
              <a:ahLst/>
              <a:cxnLst/>
              <a:rect l="l" t="t" r="r" b="b"/>
              <a:pathLst>
                <a:path w="2924" h="3698" extrusionOk="0">
                  <a:moveTo>
                    <a:pt x="2023" y="213"/>
                  </a:moveTo>
                  <a:cubicBezTo>
                    <a:pt x="2402" y="213"/>
                    <a:pt x="2709" y="521"/>
                    <a:pt x="2709" y="900"/>
                  </a:cubicBezTo>
                  <a:lnTo>
                    <a:pt x="2709" y="3484"/>
                  </a:lnTo>
                  <a:lnTo>
                    <a:pt x="215" y="3484"/>
                  </a:lnTo>
                  <a:lnTo>
                    <a:pt x="215" y="903"/>
                  </a:lnTo>
                  <a:cubicBezTo>
                    <a:pt x="214" y="718"/>
                    <a:pt x="285" y="545"/>
                    <a:pt x="415" y="416"/>
                  </a:cubicBezTo>
                  <a:cubicBezTo>
                    <a:pt x="544" y="286"/>
                    <a:pt x="717" y="213"/>
                    <a:pt x="900" y="213"/>
                  </a:cubicBezTo>
                  <a:close/>
                  <a:moveTo>
                    <a:pt x="898" y="0"/>
                  </a:moveTo>
                  <a:cubicBezTo>
                    <a:pt x="659" y="0"/>
                    <a:pt x="432" y="94"/>
                    <a:pt x="263" y="265"/>
                  </a:cubicBezTo>
                  <a:cubicBezTo>
                    <a:pt x="93" y="435"/>
                    <a:pt x="1" y="661"/>
                    <a:pt x="1" y="903"/>
                  </a:cubicBezTo>
                  <a:lnTo>
                    <a:pt x="1" y="3592"/>
                  </a:lnTo>
                  <a:cubicBezTo>
                    <a:pt x="1" y="3650"/>
                    <a:pt x="48" y="3697"/>
                    <a:pt x="108" y="3697"/>
                  </a:cubicBezTo>
                  <a:lnTo>
                    <a:pt x="2816" y="3697"/>
                  </a:lnTo>
                  <a:cubicBezTo>
                    <a:pt x="2876" y="3697"/>
                    <a:pt x="2923" y="3650"/>
                    <a:pt x="2923" y="3592"/>
                  </a:cubicBezTo>
                  <a:lnTo>
                    <a:pt x="2923" y="900"/>
                  </a:lnTo>
                  <a:cubicBezTo>
                    <a:pt x="2923" y="404"/>
                    <a:pt x="2520" y="0"/>
                    <a:pt x="202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773;p40">
              <a:extLst>
                <a:ext uri="{FF2B5EF4-FFF2-40B4-BE49-F238E27FC236}">
                  <a16:creationId xmlns:a16="http://schemas.microsoft.com/office/drawing/2014/main" id="{E03552C8-FD07-40E6-E8A6-6194E242169A}"/>
                </a:ext>
              </a:extLst>
            </p:cNvPr>
            <p:cNvSpPr/>
            <p:nvPr/>
          </p:nvSpPr>
          <p:spPr>
            <a:xfrm>
              <a:off x="4931575" y="4448950"/>
              <a:ext cx="67800" cy="87150"/>
            </a:xfrm>
            <a:custGeom>
              <a:avLst/>
              <a:gdLst/>
              <a:ahLst/>
              <a:cxnLst/>
              <a:rect l="l" t="t" r="r" b="b"/>
              <a:pathLst>
                <a:path w="2712" h="3486" extrusionOk="0">
                  <a:moveTo>
                    <a:pt x="792" y="0"/>
                  </a:moveTo>
                  <a:cubicBezTo>
                    <a:pt x="355" y="2"/>
                    <a:pt x="0" y="357"/>
                    <a:pt x="2" y="797"/>
                  </a:cubicBezTo>
                  <a:lnTo>
                    <a:pt x="2" y="3486"/>
                  </a:lnTo>
                  <a:lnTo>
                    <a:pt x="2712" y="3486"/>
                  </a:lnTo>
                  <a:lnTo>
                    <a:pt x="2712" y="794"/>
                  </a:lnTo>
                  <a:cubicBezTo>
                    <a:pt x="2712" y="356"/>
                    <a:pt x="2356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774;p40">
              <a:extLst>
                <a:ext uri="{FF2B5EF4-FFF2-40B4-BE49-F238E27FC236}">
                  <a16:creationId xmlns:a16="http://schemas.microsoft.com/office/drawing/2014/main" id="{6A64E09F-C952-9037-4642-338C4BA03041}"/>
                </a:ext>
              </a:extLst>
            </p:cNvPr>
            <p:cNvSpPr/>
            <p:nvPr/>
          </p:nvSpPr>
          <p:spPr>
            <a:xfrm>
              <a:off x="4928900" y="4446300"/>
              <a:ext cx="73150" cy="92450"/>
            </a:xfrm>
            <a:custGeom>
              <a:avLst/>
              <a:gdLst/>
              <a:ahLst/>
              <a:cxnLst/>
              <a:rect l="l" t="t" r="r" b="b"/>
              <a:pathLst>
                <a:path w="2926" h="3698" extrusionOk="0">
                  <a:moveTo>
                    <a:pt x="2025" y="213"/>
                  </a:moveTo>
                  <a:cubicBezTo>
                    <a:pt x="2403" y="213"/>
                    <a:pt x="2711" y="521"/>
                    <a:pt x="2711" y="900"/>
                  </a:cubicBezTo>
                  <a:lnTo>
                    <a:pt x="2711" y="3484"/>
                  </a:lnTo>
                  <a:lnTo>
                    <a:pt x="214" y="3484"/>
                  </a:lnTo>
                  <a:lnTo>
                    <a:pt x="214" y="903"/>
                  </a:lnTo>
                  <a:cubicBezTo>
                    <a:pt x="214" y="718"/>
                    <a:pt x="284" y="545"/>
                    <a:pt x="414" y="416"/>
                  </a:cubicBezTo>
                  <a:cubicBezTo>
                    <a:pt x="543" y="286"/>
                    <a:pt x="716" y="213"/>
                    <a:pt x="899" y="213"/>
                  </a:cubicBezTo>
                  <a:close/>
                  <a:moveTo>
                    <a:pt x="899" y="0"/>
                  </a:moveTo>
                  <a:cubicBezTo>
                    <a:pt x="658" y="0"/>
                    <a:pt x="433" y="94"/>
                    <a:pt x="264" y="265"/>
                  </a:cubicBezTo>
                  <a:cubicBezTo>
                    <a:pt x="94" y="435"/>
                    <a:pt x="0" y="661"/>
                    <a:pt x="2" y="903"/>
                  </a:cubicBezTo>
                  <a:lnTo>
                    <a:pt x="2" y="3592"/>
                  </a:lnTo>
                  <a:cubicBezTo>
                    <a:pt x="2" y="3650"/>
                    <a:pt x="49" y="3697"/>
                    <a:pt x="109" y="3697"/>
                  </a:cubicBezTo>
                  <a:lnTo>
                    <a:pt x="2819" y="3697"/>
                  </a:lnTo>
                  <a:cubicBezTo>
                    <a:pt x="2878" y="3697"/>
                    <a:pt x="2926" y="3650"/>
                    <a:pt x="2926" y="3592"/>
                  </a:cubicBezTo>
                  <a:lnTo>
                    <a:pt x="2926" y="900"/>
                  </a:lnTo>
                  <a:cubicBezTo>
                    <a:pt x="2926" y="404"/>
                    <a:pt x="2521" y="0"/>
                    <a:pt x="202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775;p40">
              <a:extLst>
                <a:ext uri="{FF2B5EF4-FFF2-40B4-BE49-F238E27FC236}">
                  <a16:creationId xmlns:a16="http://schemas.microsoft.com/office/drawing/2014/main" id="{5F3710D6-5B64-48A7-9F27-906A6D93B915}"/>
                </a:ext>
              </a:extLst>
            </p:cNvPr>
            <p:cNvSpPr/>
            <p:nvPr/>
          </p:nvSpPr>
          <p:spPr>
            <a:xfrm>
              <a:off x="5416700" y="4402625"/>
              <a:ext cx="71800" cy="90825"/>
            </a:xfrm>
            <a:custGeom>
              <a:avLst/>
              <a:gdLst/>
              <a:ahLst/>
              <a:cxnLst/>
              <a:rect l="l" t="t" r="r" b="b"/>
              <a:pathLst>
                <a:path w="2872" h="3633" extrusionOk="0">
                  <a:moveTo>
                    <a:pt x="1759" y="0"/>
                  </a:moveTo>
                  <a:cubicBezTo>
                    <a:pt x="1194" y="0"/>
                    <a:pt x="573" y="601"/>
                    <a:pt x="306" y="1466"/>
                  </a:cubicBezTo>
                  <a:cubicBezTo>
                    <a:pt x="0" y="2449"/>
                    <a:pt x="267" y="3403"/>
                    <a:pt x="883" y="3598"/>
                  </a:cubicBezTo>
                  <a:cubicBezTo>
                    <a:pt x="957" y="3621"/>
                    <a:pt x="1034" y="3633"/>
                    <a:pt x="1111" y="3633"/>
                  </a:cubicBezTo>
                  <a:cubicBezTo>
                    <a:pt x="1675" y="3633"/>
                    <a:pt x="2295" y="3032"/>
                    <a:pt x="2566" y="2167"/>
                  </a:cubicBezTo>
                  <a:cubicBezTo>
                    <a:pt x="2871" y="1184"/>
                    <a:pt x="2603" y="229"/>
                    <a:pt x="1988" y="35"/>
                  </a:cubicBezTo>
                  <a:cubicBezTo>
                    <a:pt x="1914" y="11"/>
                    <a:pt x="1837" y="0"/>
                    <a:pt x="175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776;p40">
              <a:extLst>
                <a:ext uri="{FF2B5EF4-FFF2-40B4-BE49-F238E27FC236}">
                  <a16:creationId xmlns:a16="http://schemas.microsoft.com/office/drawing/2014/main" id="{0375DA0E-6498-720C-218A-B188961C04EB}"/>
                </a:ext>
              </a:extLst>
            </p:cNvPr>
            <p:cNvSpPr/>
            <p:nvPr/>
          </p:nvSpPr>
          <p:spPr>
            <a:xfrm>
              <a:off x="5413725" y="4399950"/>
              <a:ext cx="77700" cy="96175"/>
            </a:xfrm>
            <a:custGeom>
              <a:avLst/>
              <a:gdLst/>
              <a:ahLst/>
              <a:cxnLst/>
              <a:rect l="l" t="t" r="r" b="b"/>
              <a:pathLst>
                <a:path w="3108" h="3847" extrusionOk="0">
                  <a:moveTo>
                    <a:pt x="1879" y="213"/>
                  </a:moveTo>
                  <a:cubicBezTo>
                    <a:pt x="1946" y="213"/>
                    <a:pt x="2012" y="224"/>
                    <a:pt x="2074" y="243"/>
                  </a:cubicBezTo>
                  <a:cubicBezTo>
                    <a:pt x="2631" y="419"/>
                    <a:pt x="2864" y="1335"/>
                    <a:pt x="2582" y="2243"/>
                  </a:cubicBezTo>
                  <a:cubicBezTo>
                    <a:pt x="2402" y="2822"/>
                    <a:pt x="2039" y="3313"/>
                    <a:pt x="1634" y="3525"/>
                  </a:cubicBezTo>
                  <a:cubicBezTo>
                    <a:pt x="1495" y="3597"/>
                    <a:pt x="1358" y="3633"/>
                    <a:pt x="1228" y="3633"/>
                  </a:cubicBezTo>
                  <a:cubicBezTo>
                    <a:pt x="1161" y="3633"/>
                    <a:pt x="1096" y="3623"/>
                    <a:pt x="1034" y="3604"/>
                  </a:cubicBezTo>
                  <a:cubicBezTo>
                    <a:pt x="477" y="3428"/>
                    <a:pt x="245" y="2512"/>
                    <a:pt x="526" y="1604"/>
                  </a:cubicBezTo>
                  <a:cubicBezTo>
                    <a:pt x="705" y="1025"/>
                    <a:pt x="1068" y="535"/>
                    <a:pt x="1471" y="324"/>
                  </a:cubicBezTo>
                  <a:cubicBezTo>
                    <a:pt x="1610" y="251"/>
                    <a:pt x="1748" y="213"/>
                    <a:pt x="1879" y="213"/>
                  </a:cubicBezTo>
                  <a:close/>
                  <a:moveTo>
                    <a:pt x="1881" y="0"/>
                  </a:moveTo>
                  <a:cubicBezTo>
                    <a:pt x="1716" y="0"/>
                    <a:pt x="1544" y="45"/>
                    <a:pt x="1373" y="135"/>
                  </a:cubicBezTo>
                  <a:cubicBezTo>
                    <a:pt x="913" y="374"/>
                    <a:pt x="520" y="900"/>
                    <a:pt x="322" y="1540"/>
                  </a:cubicBezTo>
                  <a:cubicBezTo>
                    <a:pt x="0" y="2576"/>
                    <a:pt x="291" y="3593"/>
                    <a:pt x="970" y="3806"/>
                  </a:cubicBezTo>
                  <a:cubicBezTo>
                    <a:pt x="1053" y="3833"/>
                    <a:pt x="1141" y="3846"/>
                    <a:pt x="1230" y="3846"/>
                  </a:cubicBezTo>
                  <a:cubicBezTo>
                    <a:pt x="1394" y="3846"/>
                    <a:pt x="1564" y="3802"/>
                    <a:pt x="1733" y="3714"/>
                  </a:cubicBezTo>
                  <a:cubicBezTo>
                    <a:pt x="2192" y="3473"/>
                    <a:pt x="2585" y="2947"/>
                    <a:pt x="2786" y="2305"/>
                  </a:cubicBezTo>
                  <a:cubicBezTo>
                    <a:pt x="3108" y="1271"/>
                    <a:pt x="2817" y="254"/>
                    <a:pt x="2138" y="39"/>
                  </a:cubicBezTo>
                  <a:cubicBezTo>
                    <a:pt x="2055" y="13"/>
                    <a:pt x="1969" y="0"/>
                    <a:pt x="188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777;p40">
              <a:extLst>
                <a:ext uri="{FF2B5EF4-FFF2-40B4-BE49-F238E27FC236}">
                  <a16:creationId xmlns:a16="http://schemas.microsoft.com/office/drawing/2014/main" id="{E8945FB7-D8C0-2C64-6CD5-5E5CE78DFBA8}"/>
                </a:ext>
              </a:extLst>
            </p:cNvPr>
            <p:cNvSpPr/>
            <p:nvPr/>
          </p:nvSpPr>
          <p:spPr>
            <a:xfrm>
              <a:off x="5394075" y="4536725"/>
              <a:ext cx="39650" cy="50100"/>
            </a:xfrm>
            <a:custGeom>
              <a:avLst/>
              <a:gdLst/>
              <a:ahLst/>
              <a:cxnLst/>
              <a:rect l="l" t="t" r="r" b="b"/>
              <a:pathLst>
                <a:path w="1586" h="2004" extrusionOk="0">
                  <a:moveTo>
                    <a:pt x="973" y="0"/>
                  </a:moveTo>
                  <a:cubicBezTo>
                    <a:pt x="658" y="0"/>
                    <a:pt x="318" y="335"/>
                    <a:pt x="170" y="808"/>
                  </a:cubicBezTo>
                  <a:cubicBezTo>
                    <a:pt x="0" y="1346"/>
                    <a:pt x="142" y="1879"/>
                    <a:pt x="487" y="1985"/>
                  </a:cubicBezTo>
                  <a:cubicBezTo>
                    <a:pt x="529" y="1998"/>
                    <a:pt x="571" y="2004"/>
                    <a:pt x="614" y="2004"/>
                  </a:cubicBezTo>
                  <a:cubicBezTo>
                    <a:pt x="929" y="2004"/>
                    <a:pt x="1268" y="1672"/>
                    <a:pt x="1416" y="1196"/>
                  </a:cubicBezTo>
                  <a:cubicBezTo>
                    <a:pt x="1586" y="652"/>
                    <a:pt x="1444" y="125"/>
                    <a:pt x="1099" y="19"/>
                  </a:cubicBezTo>
                  <a:cubicBezTo>
                    <a:pt x="1058" y="6"/>
                    <a:pt x="1016" y="0"/>
                    <a:pt x="97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778;p40">
              <a:extLst>
                <a:ext uri="{FF2B5EF4-FFF2-40B4-BE49-F238E27FC236}">
                  <a16:creationId xmlns:a16="http://schemas.microsoft.com/office/drawing/2014/main" id="{FD39CE4D-8012-C0BF-65BE-A13DBE3D14C3}"/>
                </a:ext>
              </a:extLst>
            </p:cNvPr>
            <p:cNvSpPr/>
            <p:nvPr/>
          </p:nvSpPr>
          <p:spPr>
            <a:xfrm>
              <a:off x="5392875" y="4534025"/>
              <a:ext cx="42025" cy="55500"/>
            </a:xfrm>
            <a:custGeom>
              <a:avLst/>
              <a:gdLst/>
              <a:ahLst/>
              <a:cxnLst/>
              <a:rect l="l" t="t" r="r" b="b"/>
              <a:pathLst>
                <a:path w="1681" h="2220" extrusionOk="0">
                  <a:moveTo>
                    <a:pt x="1022" y="215"/>
                  </a:moveTo>
                  <a:cubicBezTo>
                    <a:pt x="1053" y="215"/>
                    <a:pt x="1084" y="220"/>
                    <a:pt x="1116" y="229"/>
                  </a:cubicBezTo>
                  <a:cubicBezTo>
                    <a:pt x="1230" y="264"/>
                    <a:pt x="1300" y="358"/>
                    <a:pt x="1339" y="431"/>
                  </a:cubicBezTo>
                  <a:cubicBezTo>
                    <a:pt x="1449" y="641"/>
                    <a:pt x="1458" y="963"/>
                    <a:pt x="1363" y="1272"/>
                  </a:cubicBezTo>
                  <a:cubicBezTo>
                    <a:pt x="1230" y="1697"/>
                    <a:pt x="926" y="2005"/>
                    <a:pt x="661" y="2005"/>
                  </a:cubicBezTo>
                  <a:cubicBezTo>
                    <a:pt x="629" y="2005"/>
                    <a:pt x="597" y="2001"/>
                    <a:pt x="566" y="1991"/>
                  </a:cubicBezTo>
                  <a:cubicBezTo>
                    <a:pt x="452" y="1956"/>
                    <a:pt x="382" y="1860"/>
                    <a:pt x="343" y="1787"/>
                  </a:cubicBezTo>
                  <a:cubicBezTo>
                    <a:pt x="233" y="1576"/>
                    <a:pt x="222" y="1254"/>
                    <a:pt x="319" y="948"/>
                  </a:cubicBezTo>
                  <a:cubicBezTo>
                    <a:pt x="452" y="523"/>
                    <a:pt x="757" y="215"/>
                    <a:pt x="1022" y="215"/>
                  </a:cubicBezTo>
                  <a:close/>
                  <a:moveTo>
                    <a:pt x="1018" y="0"/>
                  </a:moveTo>
                  <a:cubicBezTo>
                    <a:pt x="656" y="0"/>
                    <a:pt x="281" y="356"/>
                    <a:pt x="115" y="884"/>
                  </a:cubicBezTo>
                  <a:cubicBezTo>
                    <a:pt x="1" y="1248"/>
                    <a:pt x="15" y="1622"/>
                    <a:pt x="155" y="1887"/>
                  </a:cubicBezTo>
                  <a:cubicBezTo>
                    <a:pt x="237" y="2044"/>
                    <a:pt x="358" y="2149"/>
                    <a:pt x="504" y="2195"/>
                  </a:cubicBezTo>
                  <a:cubicBezTo>
                    <a:pt x="556" y="2212"/>
                    <a:pt x="609" y="2219"/>
                    <a:pt x="664" y="2219"/>
                  </a:cubicBezTo>
                  <a:lnTo>
                    <a:pt x="664" y="2219"/>
                  </a:lnTo>
                  <a:cubicBezTo>
                    <a:pt x="1027" y="2219"/>
                    <a:pt x="1402" y="1865"/>
                    <a:pt x="1567" y="1335"/>
                  </a:cubicBezTo>
                  <a:cubicBezTo>
                    <a:pt x="1680" y="969"/>
                    <a:pt x="1665" y="593"/>
                    <a:pt x="1527" y="331"/>
                  </a:cubicBezTo>
                  <a:cubicBezTo>
                    <a:pt x="1445" y="176"/>
                    <a:pt x="1324" y="71"/>
                    <a:pt x="1178" y="25"/>
                  </a:cubicBezTo>
                  <a:cubicBezTo>
                    <a:pt x="1126" y="8"/>
                    <a:pt x="1072" y="0"/>
                    <a:pt x="1018" y="0"/>
                  </a:cubicBezTo>
                  <a:close/>
                  <a:moveTo>
                    <a:pt x="664" y="2219"/>
                  </a:moveTo>
                  <a:cubicBezTo>
                    <a:pt x="664" y="2219"/>
                    <a:pt x="663" y="2219"/>
                    <a:pt x="663" y="2219"/>
                  </a:cubicBezTo>
                  <a:lnTo>
                    <a:pt x="665" y="2219"/>
                  </a:lnTo>
                  <a:cubicBezTo>
                    <a:pt x="664" y="2219"/>
                    <a:pt x="664" y="2219"/>
                    <a:pt x="664" y="2219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779;p40">
              <a:extLst>
                <a:ext uri="{FF2B5EF4-FFF2-40B4-BE49-F238E27FC236}">
                  <a16:creationId xmlns:a16="http://schemas.microsoft.com/office/drawing/2014/main" id="{0814510A-D070-9EC9-0A1F-B0E3D08CCDE0}"/>
                </a:ext>
              </a:extLst>
            </p:cNvPr>
            <p:cNvSpPr/>
            <p:nvPr/>
          </p:nvSpPr>
          <p:spPr>
            <a:xfrm>
              <a:off x="5121925" y="4050650"/>
              <a:ext cx="191875" cy="5350"/>
            </a:xfrm>
            <a:custGeom>
              <a:avLst/>
              <a:gdLst/>
              <a:ahLst/>
              <a:cxnLst/>
              <a:rect l="l" t="t" r="r" b="b"/>
              <a:pathLst>
                <a:path w="7675" h="214" extrusionOk="0">
                  <a:moveTo>
                    <a:pt x="1" y="0"/>
                  </a:moveTo>
                  <a:lnTo>
                    <a:pt x="1" y="213"/>
                  </a:lnTo>
                  <a:lnTo>
                    <a:pt x="7675" y="213"/>
                  </a:lnTo>
                  <a:lnTo>
                    <a:pt x="767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780;p40">
              <a:extLst>
                <a:ext uri="{FF2B5EF4-FFF2-40B4-BE49-F238E27FC236}">
                  <a16:creationId xmlns:a16="http://schemas.microsoft.com/office/drawing/2014/main" id="{A9041E2C-4D55-0902-E834-D046D5B4586B}"/>
                </a:ext>
              </a:extLst>
            </p:cNvPr>
            <p:cNvSpPr/>
            <p:nvPr/>
          </p:nvSpPr>
          <p:spPr>
            <a:xfrm>
              <a:off x="4937375" y="3371850"/>
              <a:ext cx="352450" cy="521625"/>
            </a:xfrm>
            <a:custGeom>
              <a:avLst/>
              <a:gdLst/>
              <a:ahLst/>
              <a:cxnLst/>
              <a:rect l="l" t="t" r="r" b="b"/>
              <a:pathLst>
                <a:path w="14098" h="20865" extrusionOk="0">
                  <a:moveTo>
                    <a:pt x="14029" y="0"/>
                  </a:moveTo>
                  <a:cubicBezTo>
                    <a:pt x="6328" y="2643"/>
                    <a:pt x="2998" y="8176"/>
                    <a:pt x="1558" y="12352"/>
                  </a:cubicBezTo>
                  <a:cubicBezTo>
                    <a:pt x="1" y="16874"/>
                    <a:pt x="266" y="20826"/>
                    <a:pt x="269" y="20865"/>
                  </a:cubicBezTo>
                  <a:lnTo>
                    <a:pt x="481" y="20850"/>
                  </a:lnTo>
                  <a:cubicBezTo>
                    <a:pt x="478" y="20811"/>
                    <a:pt x="216" y="16895"/>
                    <a:pt x="1762" y="12415"/>
                  </a:cubicBezTo>
                  <a:cubicBezTo>
                    <a:pt x="3187" y="8286"/>
                    <a:pt x="6482" y="2816"/>
                    <a:pt x="14098" y="203"/>
                  </a:cubicBezTo>
                  <a:lnTo>
                    <a:pt x="14029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781;p40">
              <a:extLst>
                <a:ext uri="{FF2B5EF4-FFF2-40B4-BE49-F238E27FC236}">
                  <a16:creationId xmlns:a16="http://schemas.microsoft.com/office/drawing/2014/main" id="{559ABEB9-B13E-692C-587C-9231408DA1F5}"/>
                </a:ext>
              </a:extLst>
            </p:cNvPr>
            <p:cNvSpPr/>
            <p:nvPr/>
          </p:nvSpPr>
          <p:spPr>
            <a:xfrm>
              <a:off x="4590500" y="3317450"/>
              <a:ext cx="414725" cy="576025"/>
            </a:xfrm>
            <a:custGeom>
              <a:avLst/>
              <a:gdLst/>
              <a:ahLst/>
              <a:cxnLst/>
              <a:rect l="l" t="t" r="r" b="b"/>
              <a:pathLst>
                <a:path w="16589" h="23041" extrusionOk="0">
                  <a:moveTo>
                    <a:pt x="16523" y="1"/>
                  </a:moveTo>
                  <a:cubicBezTo>
                    <a:pt x="7454" y="2918"/>
                    <a:pt x="3530" y="9027"/>
                    <a:pt x="1835" y="13638"/>
                  </a:cubicBezTo>
                  <a:cubicBezTo>
                    <a:pt x="0" y="18633"/>
                    <a:pt x="313" y="22997"/>
                    <a:pt x="316" y="23041"/>
                  </a:cubicBezTo>
                  <a:lnTo>
                    <a:pt x="529" y="23024"/>
                  </a:lnTo>
                  <a:cubicBezTo>
                    <a:pt x="526" y="22981"/>
                    <a:pt x="216" y="18663"/>
                    <a:pt x="2036" y="13712"/>
                  </a:cubicBezTo>
                  <a:cubicBezTo>
                    <a:pt x="3714" y="9144"/>
                    <a:pt x="7601" y="3093"/>
                    <a:pt x="16588" y="203"/>
                  </a:cubicBezTo>
                  <a:lnTo>
                    <a:pt x="16523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782;p40">
              <a:extLst>
                <a:ext uri="{FF2B5EF4-FFF2-40B4-BE49-F238E27FC236}">
                  <a16:creationId xmlns:a16="http://schemas.microsoft.com/office/drawing/2014/main" id="{DDFA6389-1D57-0ADA-AF5A-408A8F1E7616}"/>
                </a:ext>
              </a:extLst>
            </p:cNvPr>
            <p:cNvSpPr/>
            <p:nvPr/>
          </p:nvSpPr>
          <p:spPr>
            <a:xfrm>
              <a:off x="5247375" y="3456150"/>
              <a:ext cx="179175" cy="217625"/>
            </a:xfrm>
            <a:custGeom>
              <a:avLst/>
              <a:gdLst/>
              <a:ahLst/>
              <a:cxnLst/>
              <a:rect l="l" t="t" r="r" b="b"/>
              <a:pathLst>
                <a:path w="7167" h="8705" extrusionOk="0">
                  <a:moveTo>
                    <a:pt x="6753" y="1"/>
                  </a:moveTo>
                  <a:cubicBezTo>
                    <a:pt x="5874" y="1"/>
                    <a:pt x="3614" y="304"/>
                    <a:pt x="46" y="2838"/>
                  </a:cubicBezTo>
                  <a:cubicBezTo>
                    <a:pt x="17" y="2861"/>
                    <a:pt x="0" y="2895"/>
                    <a:pt x="2" y="2932"/>
                  </a:cubicBezTo>
                  <a:cubicBezTo>
                    <a:pt x="5" y="2968"/>
                    <a:pt x="24" y="3001"/>
                    <a:pt x="55" y="3019"/>
                  </a:cubicBezTo>
                  <a:cubicBezTo>
                    <a:pt x="81" y="3034"/>
                    <a:pt x="2454" y="4394"/>
                    <a:pt x="3459" y="6558"/>
                  </a:cubicBezTo>
                  <a:lnTo>
                    <a:pt x="507" y="8528"/>
                  </a:lnTo>
                  <a:lnTo>
                    <a:pt x="624" y="8705"/>
                  </a:lnTo>
                  <a:lnTo>
                    <a:pt x="3653" y="6684"/>
                  </a:lnTo>
                  <a:cubicBezTo>
                    <a:pt x="3696" y="6656"/>
                    <a:pt x="3711" y="6600"/>
                    <a:pt x="3690" y="6553"/>
                  </a:cubicBezTo>
                  <a:cubicBezTo>
                    <a:pt x="2819" y="4591"/>
                    <a:pt x="849" y="3260"/>
                    <a:pt x="303" y="2919"/>
                  </a:cubicBezTo>
                  <a:cubicBezTo>
                    <a:pt x="3777" y="484"/>
                    <a:pt x="5988" y="218"/>
                    <a:pt x="6788" y="218"/>
                  </a:cubicBezTo>
                  <a:cubicBezTo>
                    <a:pt x="7007" y="218"/>
                    <a:pt x="7120" y="238"/>
                    <a:pt x="7125" y="239"/>
                  </a:cubicBezTo>
                  <a:lnTo>
                    <a:pt x="7167" y="30"/>
                  </a:lnTo>
                  <a:cubicBezTo>
                    <a:pt x="7144" y="26"/>
                    <a:pt x="7006" y="1"/>
                    <a:pt x="675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783;p40">
              <a:extLst>
                <a:ext uri="{FF2B5EF4-FFF2-40B4-BE49-F238E27FC236}">
                  <a16:creationId xmlns:a16="http://schemas.microsoft.com/office/drawing/2014/main" id="{53465BD2-812C-4043-709E-5D98E98D5676}"/>
                </a:ext>
              </a:extLst>
            </p:cNvPr>
            <p:cNvSpPr/>
            <p:nvPr/>
          </p:nvSpPr>
          <p:spPr>
            <a:xfrm>
              <a:off x="4856525" y="3326575"/>
              <a:ext cx="245800" cy="195075"/>
            </a:xfrm>
            <a:custGeom>
              <a:avLst/>
              <a:gdLst/>
              <a:ahLst/>
              <a:cxnLst/>
              <a:rect l="l" t="t" r="r" b="b"/>
              <a:pathLst>
                <a:path w="9832" h="7803" extrusionOk="0">
                  <a:moveTo>
                    <a:pt x="9763" y="1"/>
                  </a:moveTo>
                  <a:cubicBezTo>
                    <a:pt x="9702" y="21"/>
                    <a:pt x="3619" y="2134"/>
                    <a:pt x="1" y="7686"/>
                  </a:cubicBezTo>
                  <a:lnTo>
                    <a:pt x="179" y="7803"/>
                  </a:lnTo>
                  <a:cubicBezTo>
                    <a:pt x="3757" y="2314"/>
                    <a:pt x="9771" y="224"/>
                    <a:pt x="9832" y="203"/>
                  </a:cubicBezTo>
                  <a:lnTo>
                    <a:pt x="9763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784;p40">
              <a:extLst>
                <a:ext uri="{FF2B5EF4-FFF2-40B4-BE49-F238E27FC236}">
                  <a16:creationId xmlns:a16="http://schemas.microsoft.com/office/drawing/2014/main" id="{8CDCD7C1-8B18-8AE1-540E-2FADA1225D70}"/>
                </a:ext>
              </a:extLst>
            </p:cNvPr>
            <p:cNvSpPr/>
            <p:nvPr/>
          </p:nvSpPr>
          <p:spPr>
            <a:xfrm>
              <a:off x="5363500" y="3469325"/>
              <a:ext cx="151675" cy="179000"/>
            </a:xfrm>
            <a:custGeom>
              <a:avLst/>
              <a:gdLst/>
              <a:ahLst/>
              <a:cxnLst/>
              <a:rect l="l" t="t" r="r" b="b"/>
              <a:pathLst>
                <a:path w="6067" h="7160" extrusionOk="0">
                  <a:moveTo>
                    <a:pt x="84" y="1"/>
                  </a:moveTo>
                  <a:lnTo>
                    <a:pt x="1" y="196"/>
                  </a:lnTo>
                  <a:cubicBezTo>
                    <a:pt x="37" y="212"/>
                    <a:pt x="3638" y="1801"/>
                    <a:pt x="5870" y="7159"/>
                  </a:cubicBezTo>
                  <a:lnTo>
                    <a:pt x="6067" y="7078"/>
                  </a:lnTo>
                  <a:cubicBezTo>
                    <a:pt x="3799" y="1633"/>
                    <a:pt x="121" y="16"/>
                    <a:pt x="8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785;p40">
              <a:extLst>
                <a:ext uri="{FF2B5EF4-FFF2-40B4-BE49-F238E27FC236}">
                  <a16:creationId xmlns:a16="http://schemas.microsoft.com/office/drawing/2014/main" id="{A245C8C3-2BF9-C5D3-08C6-0474E7EBF521}"/>
                </a:ext>
              </a:extLst>
            </p:cNvPr>
            <p:cNvSpPr/>
            <p:nvPr/>
          </p:nvSpPr>
          <p:spPr>
            <a:xfrm>
              <a:off x="4520700" y="3438325"/>
              <a:ext cx="162325" cy="250750"/>
            </a:xfrm>
            <a:custGeom>
              <a:avLst/>
              <a:gdLst/>
              <a:ahLst/>
              <a:cxnLst/>
              <a:rect l="l" t="t" r="r" b="b"/>
              <a:pathLst>
                <a:path w="6493" h="10030" extrusionOk="0">
                  <a:moveTo>
                    <a:pt x="6342" y="0"/>
                  </a:moveTo>
                  <a:cubicBezTo>
                    <a:pt x="6318" y="24"/>
                    <a:pt x="3892" y="2466"/>
                    <a:pt x="2963" y="4805"/>
                  </a:cubicBezTo>
                  <a:cubicBezTo>
                    <a:pt x="2743" y="4994"/>
                    <a:pt x="885" y="6638"/>
                    <a:pt x="11" y="8784"/>
                  </a:cubicBezTo>
                  <a:cubicBezTo>
                    <a:pt x="2" y="8806"/>
                    <a:pt x="0" y="8830"/>
                    <a:pt x="6" y="8852"/>
                  </a:cubicBezTo>
                  <a:lnTo>
                    <a:pt x="344" y="10030"/>
                  </a:lnTo>
                  <a:lnTo>
                    <a:pt x="548" y="9972"/>
                  </a:lnTo>
                  <a:lnTo>
                    <a:pt x="222" y="8830"/>
                  </a:lnTo>
                  <a:cubicBezTo>
                    <a:pt x="1133" y="6628"/>
                    <a:pt x="3100" y="4967"/>
                    <a:pt x="3121" y="4951"/>
                  </a:cubicBezTo>
                  <a:cubicBezTo>
                    <a:pt x="3135" y="4939"/>
                    <a:pt x="3145" y="4926"/>
                    <a:pt x="3151" y="4908"/>
                  </a:cubicBezTo>
                  <a:cubicBezTo>
                    <a:pt x="4058" y="2603"/>
                    <a:pt x="6468" y="175"/>
                    <a:pt x="6492" y="151"/>
                  </a:cubicBezTo>
                  <a:lnTo>
                    <a:pt x="6342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786;p40">
              <a:extLst>
                <a:ext uri="{FF2B5EF4-FFF2-40B4-BE49-F238E27FC236}">
                  <a16:creationId xmlns:a16="http://schemas.microsoft.com/office/drawing/2014/main" id="{C0E28A24-D7C5-5536-9EAA-45BE240907B7}"/>
                </a:ext>
              </a:extLst>
            </p:cNvPr>
            <p:cNvSpPr/>
            <p:nvPr/>
          </p:nvSpPr>
          <p:spPr>
            <a:xfrm>
              <a:off x="4880875" y="4195250"/>
              <a:ext cx="14400" cy="21100"/>
            </a:xfrm>
            <a:custGeom>
              <a:avLst/>
              <a:gdLst/>
              <a:ahLst/>
              <a:cxnLst/>
              <a:rect l="l" t="t" r="r" b="b"/>
              <a:pathLst>
                <a:path w="576" h="844" extrusionOk="0">
                  <a:moveTo>
                    <a:pt x="392" y="1"/>
                  </a:moveTo>
                  <a:cubicBezTo>
                    <a:pt x="247" y="244"/>
                    <a:pt x="115" y="498"/>
                    <a:pt x="0" y="756"/>
                  </a:cubicBezTo>
                  <a:lnTo>
                    <a:pt x="194" y="844"/>
                  </a:lnTo>
                  <a:cubicBezTo>
                    <a:pt x="307" y="592"/>
                    <a:pt x="435" y="345"/>
                    <a:pt x="575" y="110"/>
                  </a:cubicBezTo>
                  <a:lnTo>
                    <a:pt x="39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787;p40">
              <a:extLst>
                <a:ext uri="{FF2B5EF4-FFF2-40B4-BE49-F238E27FC236}">
                  <a16:creationId xmlns:a16="http://schemas.microsoft.com/office/drawing/2014/main" id="{B35499FB-1BC7-5E7E-F551-D3AFAB279D69}"/>
                </a:ext>
              </a:extLst>
            </p:cNvPr>
            <p:cNvSpPr/>
            <p:nvPr/>
          </p:nvSpPr>
          <p:spPr>
            <a:xfrm>
              <a:off x="4831100" y="4239175"/>
              <a:ext cx="45100" cy="171150"/>
            </a:xfrm>
            <a:custGeom>
              <a:avLst/>
              <a:gdLst/>
              <a:ahLst/>
              <a:cxnLst/>
              <a:rect l="l" t="t" r="r" b="b"/>
              <a:pathLst>
                <a:path w="1804" h="6846" extrusionOk="0">
                  <a:moveTo>
                    <a:pt x="1600" y="1"/>
                  </a:moveTo>
                  <a:cubicBezTo>
                    <a:pt x="1110" y="1572"/>
                    <a:pt x="817" y="3202"/>
                    <a:pt x="727" y="4846"/>
                  </a:cubicBezTo>
                  <a:cubicBezTo>
                    <a:pt x="644" y="6299"/>
                    <a:pt x="7" y="6652"/>
                    <a:pt x="1" y="6655"/>
                  </a:cubicBezTo>
                  <a:lnTo>
                    <a:pt x="97" y="6845"/>
                  </a:lnTo>
                  <a:lnTo>
                    <a:pt x="97" y="6844"/>
                  </a:lnTo>
                  <a:cubicBezTo>
                    <a:pt x="129" y="6829"/>
                    <a:pt x="848" y="6446"/>
                    <a:pt x="940" y="4858"/>
                  </a:cubicBezTo>
                  <a:cubicBezTo>
                    <a:pt x="1028" y="3230"/>
                    <a:pt x="1318" y="1618"/>
                    <a:pt x="1804" y="63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788;p40">
              <a:extLst>
                <a:ext uri="{FF2B5EF4-FFF2-40B4-BE49-F238E27FC236}">
                  <a16:creationId xmlns:a16="http://schemas.microsoft.com/office/drawing/2014/main" id="{00D12516-7C8E-34BF-4981-5BD420B51FBE}"/>
                </a:ext>
              </a:extLst>
            </p:cNvPr>
            <p:cNvSpPr/>
            <p:nvPr/>
          </p:nvSpPr>
          <p:spPr>
            <a:xfrm>
              <a:off x="5048125" y="4853900"/>
              <a:ext cx="18450" cy="15325"/>
            </a:xfrm>
            <a:custGeom>
              <a:avLst/>
              <a:gdLst/>
              <a:ahLst/>
              <a:cxnLst/>
              <a:rect l="l" t="t" r="r" b="b"/>
              <a:pathLst>
                <a:path w="738" h="613" extrusionOk="0">
                  <a:moveTo>
                    <a:pt x="130" y="0"/>
                  </a:moveTo>
                  <a:lnTo>
                    <a:pt x="0" y="170"/>
                  </a:lnTo>
                  <a:cubicBezTo>
                    <a:pt x="204" y="325"/>
                    <a:pt x="411" y="474"/>
                    <a:pt x="616" y="612"/>
                  </a:cubicBezTo>
                  <a:lnTo>
                    <a:pt x="737" y="435"/>
                  </a:lnTo>
                  <a:cubicBezTo>
                    <a:pt x="533" y="299"/>
                    <a:pt x="329" y="152"/>
                    <a:pt x="13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789;p40">
              <a:extLst>
                <a:ext uri="{FF2B5EF4-FFF2-40B4-BE49-F238E27FC236}">
                  <a16:creationId xmlns:a16="http://schemas.microsoft.com/office/drawing/2014/main" id="{7661CAE2-95DC-04D7-ED5F-ADABDFA41C8B}"/>
                </a:ext>
              </a:extLst>
            </p:cNvPr>
            <p:cNvSpPr/>
            <p:nvPr/>
          </p:nvSpPr>
          <p:spPr>
            <a:xfrm>
              <a:off x="4633175" y="4670200"/>
              <a:ext cx="396500" cy="169125"/>
            </a:xfrm>
            <a:custGeom>
              <a:avLst/>
              <a:gdLst/>
              <a:ahLst/>
              <a:cxnLst/>
              <a:rect l="l" t="t" r="r" b="b"/>
              <a:pathLst>
                <a:path w="15860" h="6765" extrusionOk="0">
                  <a:moveTo>
                    <a:pt x="1868" y="0"/>
                  </a:moveTo>
                  <a:cubicBezTo>
                    <a:pt x="1825" y="0"/>
                    <a:pt x="1786" y="27"/>
                    <a:pt x="1768" y="66"/>
                  </a:cubicBezTo>
                  <a:lnTo>
                    <a:pt x="1" y="4312"/>
                  </a:lnTo>
                  <a:lnTo>
                    <a:pt x="197" y="4394"/>
                  </a:lnTo>
                  <a:lnTo>
                    <a:pt x="1938" y="215"/>
                  </a:lnTo>
                  <a:lnTo>
                    <a:pt x="11497" y="215"/>
                  </a:lnTo>
                  <a:cubicBezTo>
                    <a:pt x="11694" y="758"/>
                    <a:pt x="13016" y="4227"/>
                    <a:pt x="15714" y="6764"/>
                  </a:cubicBezTo>
                  <a:lnTo>
                    <a:pt x="15860" y="6608"/>
                  </a:lnTo>
                  <a:cubicBezTo>
                    <a:pt x="12980" y="3900"/>
                    <a:pt x="11686" y="112"/>
                    <a:pt x="11674" y="73"/>
                  </a:cubicBezTo>
                  <a:cubicBezTo>
                    <a:pt x="11659" y="30"/>
                    <a:pt x="11619" y="0"/>
                    <a:pt x="1157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790;p40">
              <a:extLst>
                <a:ext uri="{FF2B5EF4-FFF2-40B4-BE49-F238E27FC236}">
                  <a16:creationId xmlns:a16="http://schemas.microsoft.com/office/drawing/2014/main" id="{F746E414-49C5-BEA2-D3E3-599EB8419747}"/>
                </a:ext>
              </a:extLst>
            </p:cNvPr>
            <p:cNvSpPr/>
            <p:nvPr/>
          </p:nvSpPr>
          <p:spPr>
            <a:xfrm>
              <a:off x="5242525" y="3648525"/>
              <a:ext cx="50550" cy="50525"/>
            </a:xfrm>
            <a:custGeom>
              <a:avLst/>
              <a:gdLst/>
              <a:ahLst/>
              <a:cxnLst/>
              <a:rect l="l" t="t" r="r" b="b"/>
              <a:pathLst>
                <a:path w="2022" h="2021" extrusionOk="0">
                  <a:moveTo>
                    <a:pt x="1010" y="0"/>
                  </a:moveTo>
                  <a:cubicBezTo>
                    <a:pt x="452" y="0"/>
                    <a:pt x="1" y="452"/>
                    <a:pt x="1" y="1010"/>
                  </a:cubicBezTo>
                  <a:cubicBezTo>
                    <a:pt x="1" y="1568"/>
                    <a:pt x="453" y="2021"/>
                    <a:pt x="1010" y="2021"/>
                  </a:cubicBezTo>
                  <a:lnTo>
                    <a:pt x="1013" y="2021"/>
                  </a:lnTo>
                  <a:cubicBezTo>
                    <a:pt x="1570" y="2021"/>
                    <a:pt x="2021" y="1570"/>
                    <a:pt x="2021" y="1013"/>
                  </a:cubicBezTo>
                  <a:lnTo>
                    <a:pt x="2021" y="1010"/>
                  </a:lnTo>
                  <a:cubicBezTo>
                    <a:pt x="2021" y="452"/>
                    <a:pt x="1569" y="0"/>
                    <a:pt x="1010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791;p40">
              <a:extLst>
                <a:ext uri="{FF2B5EF4-FFF2-40B4-BE49-F238E27FC236}">
                  <a16:creationId xmlns:a16="http://schemas.microsoft.com/office/drawing/2014/main" id="{3DA493E2-6F7B-B5AC-4F9E-B30FC558BB7F}"/>
                </a:ext>
              </a:extLst>
            </p:cNvPr>
            <p:cNvSpPr/>
            <p:nvPr/>
          </p:nvSpPr>
          <p:spPr>
            <a:xfrm>
              <a:off x="5239850" y="3645850"/>
              <a:ext cx="55900" cy="55900"/>
            </a:xfrm>
            <a:custGeom>
              <a:avLst/>
              <a:gdLst/>
              <a:ahLst/>
              <a:cxnLst/>
              <a:rect l="l" t="t" r="r" b="b"/>
              <a:pathLst>
                <a:path w="2236" h="2236" extrusionOk="0">
                  <a:moveTo>
                    <a:pt x="1117" y="213"/>
                  </a:moveTo>
                  <a:cubicBezTo>
                    <a:pt x="1616" y="213"/>
                    <a:pt x="2023" y="618"/>
                    <a:pt x="2023" y="1117"/>
                  </a:cubicBezTo>
                  <a:lnTo>
                    <a:pt x="2023" y="1120"/>
                  </a:lnTo>
                  <a:cubicBezTo>
                    <a:pt x="2023" y="1617"/>
                    <a:pt x="1616" y="2022"/>
                    <a:pt x="1117" y="2022"/>
                  </a:cubicBezTo>
                  <a:cubicBezTo>
                    <a:pt x="620" y="2022"/>
                    <a:pt x="213" y="1616"/>
                    <a:pt x="213" y="1117"/>
                  </a:cubicBezTo>
                  <a:cubicBezTo>
                    <a:pt x="213" y="620"/>
                    <a:pt x="618" y="213"/>
                    <a:pt x="1117" y="213"/>
                  </a:cubicBezTo>
                  <a:close/>
                  <a:moveTo>
                    <a:pt x="1117" y="0"/>
                  </a:moveTo>
                  <a:cubicBezTo>
                    <a:pt x="502" y="0"/>
                    <a:pt x="1" y="502"/>
                    <a:pt x="1" y="1117"/>
                  </a:cubicBezTo>
                  <a:cubicBezTo>
                    <a:pt x="1" y="1733"/>
                    <a:pt x="502" y="2235"/>
                    <a:pt x="1120" y="2235"/>
                  </a:cubicBezTo>
                  <a:cubicBezTo>
                    <a:pt x="1735" y="2235"/>
                    <a:pt x="2235" y="1735"/>
                    <a:pt x="2235" y="1120"/>
                  </a:cubicBezTo>
                  <a:lnTo>
                    <a:pt x="2235" y="1117"/>
                  </a:lnTo>
                  <a:cubicBezTo>
                    <a:pt x="2235" y="502"/>
                    <a:pt x="1734" y="0"/>
                    <a:pt x="111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792;p40">
              <a:extLst>
                <a:ext uri="{FF2B5EF4-FFF2-40B4-BE49-F238E27FC236}">
                  <a16:creationId xmlns:a16="http://schemas.microsoft.com/office/drawing/2014/main" id="{D8BAFB63-52DB-8A56-514A-3334417AB132}"/>
                </a:ext>
              </a:extLst>
            </p:cNvPr>
            <p:cNvSpPr/>
            <p:nvPr/>
          </p:nvSpPr>
          <p:spPr>
            <a:xfrm>
              <a:off x="5492975" y="3647750"/>
              <a:ext cx="53950" cy="50600"/>
            </a:xfrm>
            <a:custGeom>
              <a:avLst/>
              <a:gdLst/>
              <a:ahLst/>
              <a:cxnLst/>
              <a:rect l="l" t="t" r="r" b="b"/>
              <a:pathLst>
                <a:path w="2158" h="2024" extrusionOk="0">
                  <a:moveTo>
                    <a:pt x="1081" y="1"/>
                  </a:moveTo>
                  <a:cubicBezTo>
                    <a:pt x="1034" y="1"/>
                    <a:pt x="987" y="4"/>
                    <a:pt x="940" y="11"/>
                  </a:cubicBezTo>
                  <a:cubicBezTo>
                    <a:pt x="387" y="88"/>
                    <a:pt x="0" y="597"/>
                    <a:pt x="78" y="1151"/>
                  </a:cubicBezTo>
                  <a:cubicBezTo>
                    <a:pt x="147" y="1656"/>
                    <a:pt x="580" y="2023"/>
                    <a:pt x="1077" y="2023"/>
                  </a:cubicBezTo>
                  <a:cubicBezTo>
                    <a:pt x="1124" y="2023"/>
                    <a:pt x="1171" y="2020"/>
                    <a:pt x="1218" y="2013"/>
                  </a:cubicBezTo>
                  <a:cubicBezTo>
                    <a:pt x="1221" y="2013"/>
                    <a:pt x="1224" y="2012"/>
                    <a:pt x="1227" y="2012"/>
                  </a:cubicBezTo>
                  <a:cubicBezTo>
                    <a:pt x="1777" y="1931"/>
                    <a:pt x="2158" y="1422"/>
                    <a:pt x="2080" y="873"/>
                  </a:cubicBezTo>
                  <a:cubicBezTo>
                    <a:pt x="2010" y="368"/>
                    <a:pt x="1577" y="1"/>
                    <a:pt x="1081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793;p40">
              <a:extLst>
                <a:ext uri="{FF2B5EF4-FFF2-40B4-BE49-F238E27FC236}">
                  <a16:creationId xmlns:a16="http://schemas.microsoft.com/office/drawing/2014/main" id="{72369510-F3E9-1FBB-A91C-70F3EEBFE29A}"/>
                </a:ext>
              </a:extLst>
            </p:cNvPr>
            <p:cNvSpPr/>
            <p:nvPr/>
          </p:nvSpPr>
          <p:spPr>
            <a:xfrm>
              <a:off x="5490150" y="3645100"/>
              <a:ext cx="59600" cy="55900"/>
            </a:xfrm>
            <a:custGeom>
              <a:avLst/>
              <a:gdLst/>
              <a:ahLst/>
              <a:cxnLst/>
              <a:rect l="l" t="t" r="r" b="b"/>
              <a:pathLst>
                <a:path w="2384" h="2236" extrusionOk="0">
                  <a:moveTo>
                    <a:pt x="1193" y="213"/>
                  </a:moveTo>
                  <a:cubicBezTo>
                    <a:pt x="1636" y="213"/>
                    <a:pt x="2025" y="542"/>
                    <a:pt x="2088" y="994"/>
                  </a:cubicBezTo>
                  <a:cubicBezTo>
                    <a:pt x="2156" y="1483"/>
                    <a:pt x="1814" y="1941"/>
                    <a:pt x="1316" y="2013"/>
                  </a:cubicBezTo>
                  <a:cubicBezTo>
                    <a:pt x="1274" y="2019"/>
                    <a:pt x="1232" y="2022"/>
                    <a:pt x="1190" y="2022"/>
                  </a:cubicBezTo>
                  <a:cubicBezTo>
                    <a:pt x="993" y="2022"/>
                    <a:pt x="805" y="1959"/>
                    <a:pt x="646" y="1839"/>
                  </a:cubicBezTo>
                  <a:cubicBezTo>
                    <a:pt x="453" y="1693"/>
                    <a:pt x="329" y="1482"/>
                    <a:pt x="296" y="1242"/>
                  </a:cubicBezTo>
                  <a:cubicBezTo>
                    <a:pt x="228" y="748"/>
                    <a:pt x="573" y="291"/>
                    <a:pt x="1068" y="222"/>
                  </a:cubicBezTo>
                  <a:cubicBezTo>
                    <a:pt x="1109" y="216"/>
                    <a:pt x="1151" y="213"/>
                    <a:pt x="1193" y="213"/>
                  </a:cubicBezTo>
                  <a:close/>
                  <a:moveTo>
                    <a:pt x="1190" y="0"/>
                  </a:moveTo>
                  <a:cubicBezTo>
                    <a:pt x="1140" y="0"/>
                    <a:pt x="1089" y="4"/>
                    <a:pt x="1038" y="11"/>
                  </a:cubicBezTo>
                  <a:cubicBezTo>
                    <a:pt x="427" y="96"/>
                    <a:pt x="0" y="662"/>
                    <a:pt x="85" y="1272"/>
                  </a:cubicBezTo>
                  <a:cubicBezTo>
                    <a:pt x="125" y="1567"/>
                    <a:pt x="279" y="1829"/>
                    <a:pt x="517" y="2009"/>
                  </a:cubicBezTo>
                  <a:cubicBezTo>
                    <a:pt x="713" y="2156"/>
                    <a:pt x="946" y="2235"/>
                    <a:pt x="1191" y="2235"/>
                  </a:cubicBezTo>
                  <a:cubicBezTo>
                    <a:pt x="1245" y="2235"/>
                    <a:pt x="1300" y="2231"/>
                    <a:pt x="1355" y="2223"/>
                  </a:cubicBezTo>
                  <a:cubicBezTo>
                    <a:pt x="1961" y="2136"/>
                    <a:pt x="2384" y="1570"/>
                    <a:pt x="2299" y="964"/>
                  </a:cubicBezTo>
                  <a:cubicBezTo>
                    <a:pt x="2221" y="406"/>
                    <a:pt x="1739" y="0"/>
                    <a:pt x="119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794;p40">
              <a:extLst>
                <a:ext uri="{FF2B5EF4-FFF2-40B4-BE49-F238E27FC236}">
                  <a16:creationId xmlns:a16="http://schemas.microsoft.com/office/drawing/2014/main" id="{90724F4E-6276-9591-DA5B-2CC58C4A1900}"/>
                </a:ext>
              </a:extLst>
            </p:cNvPr>
            <p:cNvSpPr/>
            <p:nvPr/>
          </p:nvSpPr>
          <p:spPr>
            <a:xfrm>
              <a:off x="4831200" y="3500825"/>
              <a:ext cx="57350" cy="47050"/>
            </a:xfrm>
            <a:custGeom>
              <a:avLst/>
              <a:gdLst/>
              <a:ahLst/>
              <a:cxnLst/>
              <a:rect l="l" t="t" r="r" b="b"/>
              <a:pathLst>
                <a:path w="2294" h="1882" extrusionOk="0">
                  <a:moveTo>
                    <a:pt x="1463" y="0"/>
                  </a:moveTo>
                  <a:cubicBezTo>
                    <a:pt x="1376" y="0"/>
                    <a:pt x="1285" y="9"/>
                    <a:pt x="1191" y="29"/>
                  </a:cubicBezTo>
                  <a:cubicBezTo>
                    <a:pt x="570" y="154"/>
                    <a:pt x="43" y="667"/>
                    <a:pt x="20" y="1168"/>
                  </a:cubicBezTo>
                  <a:cubicBezTo>
                    <a:pt x="0" y="1592"/>
                    <a:pt x="348" y="1882"/>
                    <a:pt x="837" y="1882"/>
                  </a:cubicBezTo>
                  <a:cubicBezTo>
                    <a:pt x="923" y="1882"/>
                    <a:pt x="1013" y="1873"/>
                    <a:pt x="1106" y="1854"/>
                  </a:cubicBezTo>
                  <a:cubicBezTo>
                    <a:pt x="1728" y="1727"/>
                    <a:pt x="2251" y="1218"/>
                    <a:pt x="2273" y="714"/>
                  </a:cubicBezTo>
                  <a:cubicBezTo>
                    <a:pt x="2293" y="287"/>
                    <a:pt x="1947" y="0"/>
                    <a:pt x="1463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795;p40">
              <a:extLst>
                <a:ext uri="{FF2B5EF4-FFF2-40B4-BE49-F238E27FC236}">
                  <a16:creationId xmlns:a16="http://schemas.microsoft.com/office/drawing/2014/main" id="{C020E7E2-824F-9854-B33E-730A8145B9C1}"/>
                </a:ext>
              </a:extLst>
            </p:cNvPr>
            <p:cNvSpPr/>
            <p:nvPr/>
          </p:nvSpPr>
          <p:spPr>
            <a:xfrm>
              <a:off x="4828725" y="3498175"/>
              <a:ext cx="62300" cy="52375"/>
            </a:xfrm>
            <a:custGeom>
              <a:avLst/>
              <a:gdLst/>
              <a:ahLst/>
              <a:cxnLst/>
              <a:rect l="l" t="t" r="r" b="b"/>
              <a:pathLst>
                <a:path w="2492" h="2095" extrusionOk="0">
                  <a:moveTo>
                    <a:pt x="1562" y="212"/>
                  </a:moveTo>
                  <a:cubicBezTo>
                    <a:pt x="1772" y="212"/>
                    <a:pt x="1955" y="270"/>
                    <a:pt x="2085" y="382"/>
                  </a:cubicBezTo>
                  <a:cubicBezTo>
                    <a:pt x="2211" y="490"/>
                    <a:pt x="2274" y="639"/>
                    <a:pt x="2266" y="814"/>
                  </a:cubicBezTo>
                  <a:cubicBezTo>
                    <a:pt x="2244" y="1272"/>
                    <a:pt x="1759" y="1738"/>
                    <a:pt x="1183" y="1856"/>
                  </a:cubicBezTo>
                  <a:cubicBezTo>
                    <a:pt x="1097" y="1873"/>
                    <a:pt x="1014" y="1881"/>
                    <a:pt x="935" y="1881"/>
                  </a:cubicBezTo>
                  <a:cubicBezTo>
                    <a:pt x="724" y="1881"/>
                    <a:pt x="539" y="1822"/>
                    <a:pt x="407" y="1710"/>
                  </a:cubicBezTo>
                  <a:cubicBezTo>
                    <a:pt x="280" y="1601"/>
                    <a:pt x="216" y="1451"/>
                    <a:pt x="225" y="1278"/>
                  </a:cubicBezTo>
                  <a:cubicBezTo>
                    <a:pt x="246" y="830"/>
                    <a:pt x="743" y="353"/>
                    <a:pt x="1311" y="239"/>
                  </a:cubicBezTo>
                  <a:cubicBezTo>
                    <a:pt x="1397" y="221"/>
                    <a:pt x="1482" y="212"/>
                    <a:pt x="1562" y="212"/>
                  </a:cubicBezTo>
                  <a:close/>
                  <a:moveTo>
                    <a:pt x="1562" y="0"/>
                  </a:moveTo>
                  <a:cubicBezTo>
                    <a:pt x="1468" y="0"/>
                    <a:pt x="1369" y="10"/>
                    <a:pt x="1269" y="30"/>
                  </a:cubicBezTo>
                  <a:cubicBezTo>
                    <a:pt x="602" y="164"/>
                    <a:pt x="38" y="720"/>
                    <a:pt x="12" y="1268"/>
                  </a:cubicBezTo>
                  <a:cubicBezTo>
                    <a:pt x="0" y="1506"/>
                    <a:pt x="93" y="1720"/>
                    <a:pt x="268" y="1871"/>
                  </a:cubicBezTo>
                  <a:cubicBezTo>
                    <a:pt x="438" y="2018"/>
                    <a:pt x="672" y="2094"/>
                    <a:pt x="934" y="2094"/>
                  </a:cubicBezTo>
                  <a:cubicBezTo>
                    <a:pt x="1028" y="2094"/>
                    <a:pt x="1126" y="2085"/>
                    <a:pt x="1226" y="2064"/>
                  </a:cubicBezTo>
                  <a:cubicBezTo>
                    <a:pt x="1903" y="1927"/>
                    <a:pt x="2454" y="1382"/>
                    <a:pt x="2479" y="824"/>
                  </a:cubicBezTo>
                  <a:cubicBezTo>
                    <a:pt x="2491" y="586"/>
                    <a:pt x="2400" y="371"/>
                    <a:pt x="2225" y="221"/>
                  </a:cubicBezTo>
                  <a:cubicBezTo>
                    <a:pt x="2056" y="76"/>
                    <a:pt x="1823" y="0"/>
                    <a:pt x="156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796;p40">
              <a:extLst>
                <a:ext uri="{FF2B5EF4-FFF2-40B4-BE49-F238E27FC236}">
                  <a16:creationId xmlns:a16="http://schemas.microsoft.com/office/drawing/2014/main" id="{7E7E1C41-5B97-2C32-014A-AF4EDB0622CF}"/>
                </a:ext>
              </a:extLst>
            </p:cNvPr>
            <p:cNvSpPr/>
            <p:nvPr/>
          </p:nvSpPr>
          <p:spPr>
            <a:xfrm>
              <a:off x="4517075" y="3667325"/>
              <a:ext cx="25300" cy="50500"/>
            </a:xfrm>
            <a:custGeom>
              <a:avLst/>
              <a:gdLst/>
              <a:ahLst/>
              <a:cxnLst/>
              <a:rect l="l" t="t" r="r" b="b"/>
              <a:pathLst>
                <a:path w="1012" h="2020" extrusionOk="0">
                  <a:moveTo>
                    <a:pt x="506" y="0"/>
                  </a:moveTo>
                  <a:cubicBezTo>
                    <a:pt x="227" y="0"/>
                    <a:pt x="1" y="453"/>
                    <a:pt x="1" y="1010"/>
                  </a:cubicBezTo>
                  <a:cubicBezTo>
                    <a:pt x="1" y="1565"/>
                    <a:pt x="227" y="2019"/>
                    <a:pt x="506" y="2019"/>
                  </a:cubicBezTo>
                  <a:cubicBezTo>
                    <a:pt x="786" y="2019"/>
                    <a:pt x="1012" y="1568"/>
                    <a:pt x="1012" y="1010"/>
                  </a:cubicBezTo>
                  <a:cubicBezTo>
                    <a:pt x="1012" y="453"/>
                    <a:pt x="786" y="0"/>
                    <a:pt x="506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797;p40">
              <a:extLst>
                <a:ext uri="{FF2B5EF4-FFF2-40B4-BE49-F238E27FC236}">
                  <a16:creationId xmlns:a16="http://schemas.microsoft.com/office/drawing/2014/main" id="{B1666CB2-4E1D-BF2E-1746-C1A51F03E1B7}"/>
                </a:ext>
              </a:extLst>
            </p:cNvPr>
            <p:cNvSpPr/>
            <p:nvPr/>
          </p:nvSpPr>
          <p:spPr>
            <a:xfrm>
              <a:off x="4514400" y="3664650"/>
              <a:ext cx="30625" cy="55850"/>
            </a:xfrm>
            <a:custGeom>
              <a:avLst/>
              <a:gdLst/>
              <a:ahLst/>
              <a:cxnLst/>
              <a:rect l="l" t="t" r="r" b="b"/>
              <a:pathLst>
                <a:path w="1225" h="2234" extrusionOk="0">
                  <a:moveTo>
                    <a:pt x="613" y="215"/>
                  </a:moveTo>
                  <a:cubicBezTo>
                    <a:pt x="802" y="215"/>
                    <a:pt x="1012" y="584"/>
                    <a:pt x="1012" y="1117"/>
                  </a:cubicBezTo>
                  <a:cubicBezTo>
                    <a:pt x="1012" y="1650"/>
                    <a:pt x="802" y="2021"/>
                    <a:pt x="613" y="2021"/>
                  </a:cubicBezTo>
                  <a:cubicBezTo>
                    <a:pt x="425" y="2021"/>
                    <a:pt x="214" y="1648"/>
                    <a:pt x="214" y="1117"/>
                  </a:cubicBezTo>
                  <a:cubicBezTo>
                    <a:pt x="214" y="585"/>
                    <a:pt x="425" y="215"/>
                    <a:pt x="613" y="215"/>
                  </a:cubicBezTo>
                  <a:close/>
                  <a:moveTo>
                    <a:pt x="613" y="0"/>
                  </a:moveTo>
                  <a:cubicBezTo>
                    <a:pt x="270" y="0"/>
                    <a:pt x="1" y="490"/>
                    <a:pt x="1" y="1117"/>
                  </a:cubicBezTo>
                  <a:cubicBezTo>
                    <a:pt x="1" y="1742"/>
                    <a:pt x="270" y="2234"/>
                    <a:pt x="613" y="2234"/>
                  </a:cubicBezTo>
                  <a:cubicBezTo>
                    <a:pt x="957" y="2234"/>
                    <a:pt x="1225" y="1742"/>
                    <a:pt x="1225" y="1117"/>
                  </a:cubicBezTo>
                  <a:cubicBezTo>
                    <a:pt x="1225" y="490"/>
                    <a:pt x="957" y="0"/>
                    <a:pt x="61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798;p40">
              <a:extLst>
                <a:ext uri="{FF2B5EF4-FFF2-40B4-BE49-F238E27FC236}">
                  <a16:creationId xmlns:a16="http://schemas.microsoft.com/office/drawing/2014/main" id="{19E03FC6-2BAA-B6C4-CBBC-002202965A6C}"/>
                </a:ext>
              </a:extLst>
            </p:cNvPr>
            <p:cNvSpPr/>
            <p:nvPr/>
          </p:nvSpPr>
          <p:spPr>
            <a:xfrm>
              <a:off x="5134800" y="3887825"/>
              <a:ext cx="33650" cy="33600"/>
            </a:xfrm>
            <a:custGeom>
              <a:avLst/>
              <a:gdLst/>
              <a:ahLst/>
              <a:cxnLst/>
              <a:rect l="l" t="t" r="r" b="b"/>
              <a:pathLst>
                <a:path w="1346" h="1344" extrusionOk="0">
                  <a:moveTo>
                    <a:pt x="674" y="1"/>
                  </a:moveTo>
                  <a:cubicBezTo>
                    <a:pt x="673" y="1"/>
                    <a:pt x="672" y="1"/>
                    <a:pt x="671" y="1"/>
                  </a:cubicBezTo>
                  <a:cubicBezTo>
                    <a:pt x="300" y="2"/>
                    <a:pt x="1" y="303"/>
                    <a:pt x="1" y="674"/>
                  </a:cubicBezTo>
                  <a:cubicBezTo>
                    <a:pt x="2" y="1045"/>
                    <a:pt x="303" y="1344"/>
                    <a:pt x="672" y="1344"/>
                  </a:cubicBezTo>
                  <a:cubicBezTo>
                    <a:pt x="1043" y="1344"/>
                    <a:pt x="1345" y="1043"/>
                    <a:pt x="1345" y="672"/>
                  </a:cubicBezTo>
                  <a:lnTo>
                    <a:pt x="1345" y="671"/>
                  </a:lnTo>
                  <a:cubicBezTo>
                    <a:pt x="1344" y="299"/>
                    <a:pt x="1043" y="1"/>
                    <a:pt x="674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799;p40">
              <a:extLst>
                <a:ext uri="{FF2B5EF4-FFF2-40B4-BE49-F238E27FC236}">
                  <a16:creationId xmlns:a16="http://schemas.microsoft.com/office/drawing/2014/main" id="{1CA35BFB-5E23-9529-EC9A-7CD21EB08E3F}"/>
                </a:ext>
              </a:extLst>
            </p:cNvPr>
            <p:cNvSpPr/>
            <p:nvPr/>
          </p:nvSpPr>
          <p:spPr>
            <a:xfrm>
              <a:off x="5132125" y="3885150"/>
              <a:ext cx="38950" cy="38950"/>
            </a:xfrm>
            <a:custGeom>
              <a:avLst/>
              <a:gdLst/>
              <a:ahLst/>
              <a:cxnLst/>
              <a:rect l="l" t="t" r="r" b="b"/>
              <a:pathLst>
                <a:path w="1558" h="1558" extrusionOk="0">
                  <a:moveTo>
                    <a:pt x="779" y="213"/>
                  </a:moveTo>
                  <a:cubicBezTo>
                    <a:pt x="930" y="213"/>
                    <a:pt x="1071" y="273"/>
                    <a:pt x="1178" y="379"/>
                  </a:cubicBezTo>
                  <a:cubicBezTo>
                    <a:pt x="1286" y="484"/>
                    <a:pt x="1345" y="626"/>
                    <a:pt x="1345" y="778"/>
                  </a:cubicBezTo>
                  <a:lnTo>
                    <a:pt x="1452" y="778"/>
                  </a:lnTo>
                  <a:lnTo>
                    <a:pt x="1345" y="779"/>
                  </a:lnTo>
                  <a:cubicBezTo>
                    <a:pt x="1345" y="1090"/>
                    <a:pt x="1090" y="1345"/>
                    <a:pt x="781" y="1345"/>
                  </a:cubicBezTo>
                  <a:cubicBezTo>
                    <a:pt x="470" y="1345"/>
                    <a:pt x="216" y="1092"/>
                    <a:pt x="215" y="781"/>
                  </a:cubicBezTo>
                  <a:cubicBezTo>
                    <a:pt x="214" y="470"/>
                    <a:pt x="467" y="215"/>
                    <a:pt x="778" y="213"/>
                  </a:cubicBezTo>
                  <a:close/>
                  <a:moveTo>
                    <a:pt x="778" y="1"/>
                  </a:moveTo>
                  <a:cubicBezTo>
                    <a:pt x="569" y="2"/>
                    <a:pt x="374" y="82"/>
                    <a:pt x="228" y="231"/>
                  </a:cubicBezTo>
                  <a:cubicBezTo>
                    <a:pt x="81" y="379"/>
                    <a:pt x="1" y="574"/>
                    <a:pt x="2" y="782"/>
                  </a:cubicBezTo>
                  <a:cubicBezTo>
                    <a:pt x="4" y="1209"/>
                    <a:pt x="352" y="1558"/>
                    <a:pt x="780" y="1558"/>
                  </a:cubicBezTo>
                  <a:lnTo>
                    <a:pt x="780" y="1558"/>
                  </a:lnTo>
                  <a:cubicBezTo>
                    <a:pt x="1210" y="1558"/>
                    <a:pt x="1558" y="1208"/>
                    <a:pt x="1558" y="779"/>
                  </a:cubicBezTo>
                  <a:lnTo>
                    <a:pt x="1558" y="776"/>
                  </a:lnTo>
                  <a:cubicBezTo>
                    <a:pt x="1558" y="569"/>
                    <a:pt x="1476" y="374"/>
                    <a:pt x="1329" y="227"/>
                  </a:cubicBezTo>
                  <a:cubicBezTo>
                    <a:pt x="1181" y="81"/>
                    <a:pt x="986" y="1"/>
                    <a:pt x="779" y="1"/>
                  </a:cubicBezTo>
                  <a:close/>
                  <a:moveTo>
                    <a:pt x="780" y="1558"/>
                  </a:moveTo>
                  <a:cubicBezTo>
                    <a:pt x="780" y="1558"/>
                    <a:pt x="780" y="1558"/>
                    <a:pt x="779" y="1558"/>
                  </a:cubicBezTo>
                  <a:lnTo>
                    <a:pt x="781" y="1558"/>
                  </a:lnTo>
                  <a:cubicBezTo>
                    <a:pt x="781" y="1558"/>
                    <a:pt x="780" y="1558"/>
                    <a:pt x="780" y="155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800;p40">
              <a:extLst>
                <a:ext uri="{FF2B5EF4-FFF2-40B4-BE49-F238E27FC236}">
                  <a16:creationId xmlns:a16="http://schemas.microsoft.com/office/drawing/2014/main" id="{7BCF5096-8B7A-9C1F-6254-5C90B6A5D2A7}"/>
                </a:ext>
              </a:extLst>
            </p:cNvPr>
            <p:cNvSpPr/>
            <p:nvPr/>
          </p:nvSpPr>
          <p:spPr>
            <a:xfrm>
              <a:off x="4493625" y="3887375"/>
              <a:ext cx="24000" cy="35275"/>
            </a:xfrm>
            <a:custGeom>
              <a:avLst/>
              <a:gdLst/>
              <a:ahLst/>
              <a:cxnLst/>
              <a:rect l="l" t="t" r="r" b="b"/>
              <a:pathLst>
                <a:path w="960" h="1411" extrusionOk="0">
                  <a:moveTo>
                    <a:pt x="480" y="1"/>
                  </a:moveTo>
                  <a:cubicBezTo>
                    <a:pt x="214" y="1"/>
                    <a:pt x="1" y="317"/>
                    <a:pt x="1" y="705"/>
                  </a:cubicBezTo>
                  <a:cubicBezTo>
                    <a:pt x="1" y="1094"/>
                    <a:pt x="214" y="1411"/>
                    <a:pt x="480" y="1411"/>
                  </a:cubicBezTo>
                  <a:cubicBezTo>
                    <a:pt x="747" y="1411"/>
                    <a:pt x="960" y="1095"/>
                    <a:pt x="960" y="705"/>
                  </a:cubicBezTo>
                  <a:cubicBezTo>
                    <a:pt x="960" y="317"/>
                    <a:pt x="747" y="1"/>
                    <a:pt x="480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801;p40">
              <a:extLst>
                <a:ext uri="{FF2B5EF4-FFF2-40B4-BE49-F238E27FC236}">
                  <a16:creationId xmlns:a16="http://schemas.microsoft.com/office/drawing/2014/main" id="{FB301D1D-1BF0-F7C5-43D8-1F9E345BD068}"/>
                </a:ext>
              </a:extLst>
            </p:cNvPr>
            <p:cNvSpPr/>
            <p:nvPr/>
          </p:nvSpPr>
          <p:spPr>
            <a:xfrm>
              <a:off x="4490950" y="3884750"/>
              <a:ext cx="29375" cy="40600"/>
            </a:xfrm>
            <a:custGeom>
              <a:avLst/>
              <a:gdLst/>
              <a:ahLst/>
              <a:cxnLst/>
              <a:rect l="l" t="t" r="r" b="b"/>
              <a:pathLst>
                <a:path w="1175" h="1624" extrusionOk="0">
                  <a:moveTo>
                    <a:pt x="587" y="213"/>
                  </a:moveTo>
                  <a:cubicBezTo>
                    <a:pt x="790" y="213"/>
                    <a:pt x="960" y="486"/>
                    <a:pt x="960" y="810"/>
                  </a:cubicBezTo>
                  <a:cubicBezTo>
                    <a:pt x="960" y="1135"/>
                    <a:pt x="790" y="1410"/>
                    <a:pt x="587" y="1410"/>
                  </a:cubicBezTo>
                  <a:cubicBezTo>
                    <a:pt x="385" y="1410"/>
                    <a:pt x="214" y="1135"/>
                    <a:pt x="214" y="810"/>
                  </a:cubicBezTo>
                  <a:cubicBezTo>
                    <a:pt x="214" y="487"/>
                    <a:pt x="385" y="213"/>
                    <a:pt x="587" y="213"/>
                  </a:cubicBezTo>
                  <a:close/>
                  <a:moveTo>
                    <a:pt x="587" y="0"/>
                  </a:moveTo>
                  <a:cubicBezTo>
                    <a:pt x="258" y="0"/>
                    <a:pt x="1" y="355"/>
                    <a:pt x="1" y="810"/>
                  </a:cubicBezTo>
                  <a:cubicBezTo>
                    <a:pt x="1" y="1266"/>
                    <a:pt x="258" y="1623"/>
                    <a:pt x="587" y="1623"/>
                  </a:cubicBezTo>
                  <a:cubicBezTo>
                    <a:pt x="916" y="1623"/>
                    <a:pt x="1174" y="1264"/>
                    <a:pt x="1174" y="810"/>
                  </a:cubicBezTo>
                  <a:cubicBezTo>
                    <a:pt x="1174" y="356"/>
                    <a:pt x="916" y="0"/>
                    <a:pt x="58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802;p40">
              <a:extLst>
                <a:ext uri="{FF2B5EF4-FFF2-40B4-BE49-F238E27FC236}">
                  <a16:creationId xmlns:a16="http://schemas.microsoft.com/office/drawing/2014/main" id="{FE760C31-7A4B-00BB-0554-CFF5D05082A9}"/>
                </a:ext>
              </a:extLst>
            </p:cNvPr>
            <p:cNvSpPr/>
            <p:nvPr/>
          </p:nvSpPr>
          <p:spPr>
            <a:xfrm>
              <a:off x="4474275" y="3928825"/>
              <a:ext cx="17550" cy="36125"/>
            </a:xfrm>
            <a:custGeom>
              <a:avLst/>
              <a:gdLst/>
              <a:ahLst/>
              <a:cxnLst/>
              <a:rect l="l" t="t" r="r" b="b"/>
              <a:pathLst>
                <a:path w="702" h="1445" extrusionOk="0">
                  <a:moveTo>
                    <a:pt x="351" y="0"/>
                  </a:moveTo>
                  <a:cubicBezTo>
                    <a:pt x="156" y="0"/>
                    <a:pt x="1" y="323"/>
                    <a:pt x="1" y="721"/>
                  </a:cubicBezTo>
                  <a:cubicBezTo>
                    <a:pt x="1" y="1120"/>
                    <a:pt x="159" y="1444"/>
                    <a:pt x="351" y="1444"/>
                  </a:cubicBezTo>
                  <a:cubicBezTo>
                    <a:pt x="541" y="1444"/>
                    <a:pt x="702" y="1120"/>
                    <a:pt x="702" y="721"/>
                  </a:cubicBezTo>
                  <a:cubicBezTo>
                    <a:pt x="702" y="323"/>
                    <a:pt x="544" y="0"/>
                    <a:pt x="351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803;p40">
              <a:extLst>
                <a:ext uri="{FF2B5EF4-FFF2-40B4-BE49-F238E27FC236}">
                  <a16:creationId xmlns:a16="http://schemas.microsoft.com/office/drawing/2014/main" id="{2C2B63AB-D832-EDE1-F5B8-011781CCA6A8}"/>
                </a:ext>
              </a:extLst>
            </p:cNvPr>
            <p:cNvSpPr/>
            <p:nvPr/>
          </p:nvSpPr>
          <p:spPr>
            <a:xfrm>
              <a:off x="4471600" y="3926175"/>
              <a:ext cx="22875" cy="41450"/>
            </a:xfrm>
            <a:custGeom>
              <a:avLst/>
              <a:gdLst/>
              <a:ahLst/>
              <a:cxnLst/>
              <a:rect l="l" t="t" r="r" b="b"/>
              <a:pathLst>
                <a:path w="915" h="1658" extrusionOk="0">
                  <a:moveTo>
                    <a:pt x="458" y="213"/>
                  </a:moveTo>
                  <a:cubicBezTo>
                    <a:pt x="557" y="213"/>
                    <a:pt x="702" y="457"/>
                    <a:pt x="702" y="827"/>
                  </a:cubicBezTo>
                  <a:cubicBezTo>
                    <a:pt x="702" y="1197"/>
                    <a:pt x="556" y="1443"/>
                    <a:pt x="458" y="1443"/>
                  </a:cubicBezTo>
                  <a:cubicBezTo>
                    <a:pt x="358" y="1443"/>
                    <a:pt x="213" y="1202"/>
                    <a:pt x="213" y="827"/>
                  </a:cubicBezTo>
                  <a:cubicBezTo>
                    <a:pt x="213" y="453"/>
                    <a:pt x="358" y="213"/>
                    <a:pt x="458" y="213"/>
                  </a:cubicBezTo>
                  <a:close/>
                  <a:moveTo>
                    <a:pt x="458" y="0"/>
                  </a:moveTo>
                  <a:cubicBezTo>
                    <a:pt x="197" y="0"/>
                    <a:pt x="1" y="355"/>
                    <a:pt x="1" y="827"/>
                  </a:cubicBezTo>
                  <a:cubicBezTo>
                    <a:pt x="1" y="1300"/>
                    <a:pt x="197" y="1658"/>
                    <a:pt x="458" y="1658"/>
                  </a:cubicBezTo>
                  <a:cubicBezTo>
                    <a:pt x="718" y="1658"/>
                    <a:pt x="915" y="1299"/>
                    <a:pt x="915" y="827"/>
                  </a:cubicBezTo>
                  <a:cubicBezTo>
                    <a:pt x="915" y="356"/>
                    <a:pt x="717" y="0"/>
                    <a:pt x="45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804;p40">
              <a:extLst>
                <a:ext uri="{FF2B5EF4-FFF2-40B4-BE49-F238E27FC236}">
                  <a16:creationId xmlns:a16="http://schemas.microsoft.com/office/drawing/2014/main" id="{ADA8B09C-7BBB-0688-D25F-3A4DA0AFD830}"/>
                </a:ext>
              </a:extLst>
            </p:cNvPr>
            <p:cNvSpPr/>
            <p:nvPr/>
          </p:nvSpPr>
          <p:spPr>
            <a:xfrm>
              <a:off x="4463450" y="3974050"/>
              <a:ext cx="14950" cy="28600"/>
            </a:xfrm>
            <a:custGeom>
              <a:avLst/>
              <a:gdLst/>
              <a:ahLst/>
              <a:cxnLst/>
              <a:rect l="l" t="t" r="r" b="b"/>
              <a:pathLst>
                <a:path w="598" h="1144" extrusionOk="0">
                  <a:moveTo>
                    <a:pt x="298" y="0"/>
                  </a:moveTo>
                  <a:cubicBezTo>
                    <a:pt x="134" y="0"/>
                    <a:pt x="0" y="256"/>
                    <a:pt x="0" y="572"/>
                  </a:cubicBezTo>
                  <a:cubicBezTo>
                    <a:pt x="0" y="888"/>
                    <a:pt x="134" y="1144"/>
                    <a:pt x="298" y="1144"/>
                  </a:cubicBezTo>
                  <a:cubicBezTo>
                    <a:pt x="463" y="1144"/>
                    <a:pt x="597" y="885"/>
                    <a:pt x="597" y="572"/>
                  </a:cubicBezTo>
                  <a:cubicBezTo>
                    <a:pt x="597" y="256"/>
                    <a:pt x="463" y="0"/>
                    <a:pt x="298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805;p40">
              <a:extLst>
                <a:ext uri="{FF2B5EF4-FFF2-40B4-BE49-F238E27FC236}">
                  <a16:creationId xmlns:a16="http://schemas.microsoft.com/office/drawing/2014/main" id="{986527A8-B254-73DD-6BDE-1A1A304B5A9F}"/>
                </a:ext>
              </a:extLst>
            </p:cNvPr>
            <p:cNvSpPr/>
            <p:nvPr/>
          </p:nvSpPr>
          <p:spPr>
            <a:xfrm>
              <a:off x="4460775" y="3971350"/>
              <a:ext cx="20300" cy="33950"/>
            </a:xfrm>
            <a:custGeom>
              <a:avLst/>
              <a:gdLst/>
              <a:ahLst/>
              <a:cxnLst/>
              <a:rect l="l" t="t" r="r" b="b"/>
              <a:pathLst>
                <a:path w="812" h="1358" extrusionOk="0">
                  <a:moveTo>
                    <a:pt x="405" y="214"/>
                  </a:moveTo>
                  <a:cubicBezTo>
                    <a:pt x="483" y="214"/>
                    <a:pt x="597" y="400"/>
                    <a:pt x="597" y="680"/>
                  </a:cubicBezTo>
                  <a:cubicBezTo>
                    <a:pt x="597" y="958"/>
                    <a:pt x="483" y="1144"/>
                    <a:pt x="405" y="1144"/>
                  </a:cubicBezTo>
                  <a:cubicBezTo>
                    <a:pt x="329" y="1144"/>
                    <a:pt x="213" y="958"/>
                    <a:pt x="213" y="680"/>
                  </a:cubicBezTo>
                  <a:cubicBezTo>
                    <a:pt x="213" y="400"/>
                    <a:pt x="329" y="214"/>
                    <a:pt x="405" y="214"/>
                  </a:cubicBezTo>
                  <a:close/>
                  <a:moveTo>
                    <a:pt x="405" y="1"/>
                  </a:moveTo>
                  <a:cubicBezTo>
                    <a:pt x="174" y="1"/>
                    <a:pt x="0" y="293"/>
                    <a:pt x="0" y="680"/>
                  </a:cubicBezTo>
                  <a:cubicBezTo>
                    <a:pt x="0" y="1066"/>
                    <a:pt x="174" y="1357"/>
                    <a:pt x="405" y="1357"/>
                  </a:cubicBezTo>
                  <a:cubicBezTo>
                    <a:pt x="637" y="1357"/>
                    <a:pt x="812" y="1066"/>
                    <a:pt x="812" y="680"/>
                  </a:cubicBezTo>
                  <a:cubicBezTo>
                    <a:pt x="812" y="293"/>
                    <a:pt x="637" y="1"/>
                    <a:pt x="40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806;p40">
              <a:extLst>
                <a:ext uri="{FF2B5EF4-FFF2-40B4-BE49-F238E27FC236}">
                  <a16:creationId xmlns:a16="http://schemas.microsoft.com/office/drawing/2014/main" id="{B7DC0B37-DCEA-6A1B-F8BA-D3ACCAADD17D}"/>
                </a:ext>
              </a:extLst>
            </p:cNvPr>
            <p:cNvSpPr/>
            <p:nvPr/>
          </p:nvSpPr>
          <p:spPr>
            <a:xfrm>
              <a:off x="5166550" y="3932600"/>
              <a:ext cx="33600" cy="33600"/>
            </a:xfrm>
            <a:custGeom>
              <a:avLst/>
              <a:gdLst/>
              <a:ahLst/>
              <a:cxnLst/>
              <a:rect l="l" t="t" r="r" b="b"/>
              <a:pathLst>
                <a:path w="1344" h="1344" extrusionOk="0">
                  <a:moveTo>
                    <a:pt x="672" y="1"/>
                  </a:moveTo>
                  <a:cubicBezTo>
                    <a:pt x="302" y="1"/>
                    <a:pt x="1" y="302"/>
                    <a:pt x="1" y="672"/>
                  </a:cubicBezTo>
                  <a:cubicBezTo>
                    <a:pt x="1" y="1043"/>
                    <a:pt x="302" y="1344"/>
                    <a:pt x="672" y="1344"/>
                  </a:cubicBezTo>
                  <a:cubicBezTo>
                    <a:pt x="1043" y="1344"/>
                    <a:pt x="1344" y="1043"/>
                    <a:pt x="1344" y="672"/>
                  </a:cubicBezTo>
                  <a:cubicBezTo>
                    <a:pt x="1344" y="302"/>
                    <a:pt x="1043" y="1"/>
                    <a:pt x="672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807;p40">
              <a:extLst>
                <a:ext uri="{FF2B5EF4-FFF2-40B4-BE49-F238E27FC236}">
                  <a16:creationId xmlns:a16="http://schemas.microsoft.com/office/drawing/2014/main" id="{748BA105-FE4F-C13E-BA96-C0B6E1375EE0}"/>
                </a:ext>
              </a:extLst>
            </p:cNvPr>
            <p:cNvSpPr/>
            <p:nvPr/>
          </p:nvSpPr>
          <p:spPr>
            <a:xfrm>
              <a:off x="5163875" y="3929925"/>
              <a:ext cx="38975" cy="38975"/>
            </a:xfrm>
            <a:custGeom>
              <a:avLst/>
              <a:gdLst/>
              <a:ahLst/>
              <a:cxnLst/>
              <a:rect l="l" t="t" r="r" b="b"/>
              <a:pathLst>
                <a:path w="1559" h="1559" extrusionOk="0">
                  <a:moveTo>
                    <a:pt x="779" y="215"/>
                  </a:moveTo>
                  <a:cubicBezTo>
                    <a:pt x="1091" y="215"/>
                    <a:pt x="1344" y="468"/>
                    <a:pt x="1344" y="779"/>
                  </a:cubicBezTo>
                  <a:cubicBezTo>
                    <a:pt x="1344" y="1091"/>
                    <a:pt x="1091" y="1345"/>
                    <a:pt x="779" y="1345"/>
                  </a:cubicBezTo>
                  <a:cubicBezTo>
                    <a:pt x="467" y="1345"/>
                    <a:pt x="214" y="1092"/>
                    <a:pt x="214" y="779"/>
                  </a:cubicBezTo>
                  <a:cubicBezTo>
                    <a:pt x="214" y="468"/>
                    <a:pt x="467" y="215"/>
                    <a:pt x="779" y="215"/>
                  </a:cubicBezTo>
                  <a:close/>
                  <a:moveTo>
                    <a:pt x="779" y="1"/>
                  </a:moveTo>
                  <a:cubicBezTo>
                    <a:pt x="349" y="1"/>
                    <a:pt x="1" y="351"/>
                    <a:pt x="1" y="779"/>
                  </a:cubicBezTo>
                  <a:cubicBezTo>
                    <a:pt x="1" y="1208"/>
                    <a:pt x="349" y="1558"/>
                    <a:pt x="779" y="1558"/>
                  </a:cubicBezTo>
                  <a:cubicBezTo>
                    <a:pt x="1208" y="1558"/>
                    <a:pt x="1558" y="1210"/>
                    <a:pt x="1558" y="779"/>
                  </a:cubicBezTo>
                  <a:cubicBezTo>
                    <a:pt x="1558" y="351"/>
                    <a:pt x="1208" y="1"/>
                    <a:pt x="77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808;p40">
              <a:extLst>
                <a:ext uri="{FF2B5EF4-FFF2-40B4-BE49-F238E27FC236}">
                  <a16:creationId xmlns:a16="http://schemas.microsoft.com/office/drawing/2014/main" id="{80FC2FDE-521D-42A6-AC4C-C5A50B71EF0D}"/>
                </a:ext>
              </a:extLst>
            </p:cNvPr>
            <p:cNvSpPr/>
            <p:nvPr/>
          </p:nvSpPr>
          <p:spPr>
            <a:xfrm>
              <a:off x="5179625" y="3983000"/>
              <a:ext cx="33600" cy="33625"/>
            </a:xfrm>
            <a:custGeom>
              <a:avLst/>
              <a:gdLst/>
              <a:ahLst/>
              <a:cxnLst/>
              <a:rect l="l" t="t" r="r" b="b"/>
              <a:pathLst>
                <a:path w="1344" h="1345" extrusionOk="0">
                  <a:moveTo>
                    <a:pt x="672" y="1"/>
                  </a:moveTo>
                  <a:cubicBezTo>
                    <a:pt x="301" y="1"/>
                    <a:pt x="0" y="302"/>
                    <a:pt x="0" y="673"/>
                  </a:cubicBezTo>
                  <a:cubicBezTo>
                    <a:pt x="0" y="1042"/>
                    <a:pt x="298" y="1341"/>
                    <a:pt x="668" y="1344"/>
                  </a:cubicBezTo>
                  <a:cubicBezTo>
                    <a:pt x="668" y="1344"/>
                    <a:pt x="669" y="1344"/>
                    <a:pt x="670" y="1344"/>
                  </a:cubicBezTo>
                  <a:cubicBezTo>
                    <a:pt x="1040" y="1344"/>
                    <a:pt x="1341" y="1047"/>
                    <a:pt x="1343" y="677"/>
                  </a:cubicBezTo>
                  <a:lnTo>
                    <a:pt x="1343" y="673"/>
                  </a:lnTo>
                  <a:cubicBezTo>
                    <a:pt x="1343" y="302"/>
                    <a:pt x="1043" y="1"/>
                    <a:pt x="672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809;p40">
              <a:extLst>
                <a:ext uri="{FF2B5EF4-FFF2-40B4-BE49-F238E27FC236}">
                  <a16:creationId xmlns:a16="http://schemas.microsoft.com/office/drawing/2014/main" id="{8DAEB89E-7ABB-3888-84C5-9A9FE3B427F0}"/>
                </a:ext>
              </a:extLst>
            </p:cNvPr>
            <p:cNvSpPr/>
            <p:nvPr/>
          </p:nvSpPr>
          <p:spPr>
            <a:xfrm>
              <a:off x="5176950" y="3980325"/>
              <a:ext cx="38925" cy="38925"/>
            </a:xfrm>
            <a:custGeom>
              <a:avLst/>
              <a:gdLst/>
              <a:ahLst/>
              <a:cxnLst/>
              <a:rect l="l" t="t" r="r" b="b"/>
              <a:pathLst>
                <a:path w="1557" h="1557" extrusionOk="0">
                  <a:moveTo>
                    <a:pt x="779" y="214"/>
                  </a:moveTo>
                  <a:cubicBezTo>
                    <a:pt x="1090" y="214"/>
                    <a:pt x="1343" y="467"/>
                    <a:pt x="1343" y="780"/>
                  </a:cubicBezTo>
                  <a:lnTo>
                    <a:pt x="1450" y="780"/>
                  </a:lnTo>
                  <a:lnTo>
                    <a:pt x="1343" y="782"/>
                  </a:lnTo>
                  <a:cubicBezTo>
                    <a:pt x="1342" y="933"/>
                    <a:pt x="1282" y="1076"/>
                    <a:pt x="1175" y="1182"/>
                  </a:cubicBezTo>
                  <a:cubicBezTo>
                    <a:pt x="1069" y="1286"/>
                    <a:pt x="930" y="1344"/>
                    <a:pt x="780" y="1344"/>
                  </a:cubicBezTo>
                  <a:cubicBezTo>
                    <a:pt x="778" y="1344"/>
                    <a:pt x="776" y="1344"/>
                    <a:pt x="775" y="1344"/>
                  </a:cubicBezTo>
                  <a:cubicBezTo>
                    <a:pt x="465" y="1342"/>
                    <a:pt x="213" y="1091"/>
                    <a:pt x="213" y="780"/>
                  </a:cubicBezTo>
                  <a:cubicBezTo>
                    <a:pt x="213" y="467"/>
                    <a:pt x="466" y="214"/>
                    <a:pt x="779" y="214"/>
                  </a:cubicBezTo>
                  <a:close/>
                  <a:moveTo>
                    <a:pt x="779" y="1"/>
                  </a:moveTo>
                  <a:cubicBezTo>
                    <a:pt x="349" y="1"/>
                    <a:pt x="0" y="352"/>
                    <a:pt x="0" y="780"/>
                  </a:cubicBezTo>
                  <a:cubicBezTo>
                    <a:pt x="0" y="1205"/>
                    <a:pt x="347" y="1555"/>
                    <a:pt x="773" y="1557"/>
                  </a:cubicBezTo>
                  <a:lnTo>
                    <a:pt x="779" y="1557"/>
                  </a:lnTo>
                  <a:cubicBezTo>
                    <a:pt x="984" y="1557"/>
                    <a:pt x="1178" y="1478"/>
                    <a:pt x="1325" y="1333"/>
                  </a:cubicBezTo>
                  <a:cubicBezTo>
                    <a:pt x="1473" y="1187"/>
                    <a:pt x="1555" y="992"/>
                    <a:pt x="1556" y="782"/>
                  </a:cubicBezTo>
                  <a:lnTo>
                    <a:pt x="1556" y="780"/>
                  </a:lnTo>
                  <a:cubicBezTo>
                    <a:pt x="1556" y="349"/>
                    <a:pt x="1208" y="1"/>
                    <a:pt x="77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810;p40">
              <a:extLst>
                <a:ext uri="{FF2B5EF4-FFF2-40B4-BE49-F238E27FC236}">
                  <a16:creationId xmlns:a16="http://schemas.microsoft.com/office/drawing/2014/main" id="{31DF0DBB-AC91-D296-EB9D-7D9B6D1AA4DD}"/>
                </a:ext>
              </a:extLst>
            </p:cNvPr>
            <p:cNvSpPr/>
            <p:nvPr/>
          </p:nvSpPr>
          <p:spPr>
            <a:xfrm>
              <a:off x="5681550" y="3850825"/>
              <a:ext cx="72800" cy="230550"/>
            </a:xfrm>
            <a:custGeom>
              <a:avLst/>
              <a:gdLst/>
              <a:ahLst/>
              <a:cxnLst/>
              <a:rect l="l" t="t" r="r" b="b"/>
              <a:pathLst>
                <a:path w="2912" h="9222" extrusionOk="0">
                  <a:moveTo>
                    <a:pt x="320" y="1"/>
                  </a:moveTo>
                  <a:cubicBezTo>
                    <a:pt x="143" y="1"/>
                    <a:pt x="0" y="144"/>
                    <a:pt x="0" y="321"/>
                  </a:cubicBezTo>
                  <a:lnTo>
                    <a:pt x="0" y="8902"/>
                  </a:lnTo>
                  <a:cubicBezTo>
                    <a:pt x="0" y="9079"/>
                    <a:pt x="143" y="9222"/>
                    <a:pt x="320" y="9222"/>
                  </a:cubicBezTo>
                  <a:lnTo>
                    <a:pt x="2591" y="9222"/>
                  </a:lnTo>
                  <a:cubicBezTo>
                    <a:pt x="2768" y="9222"/>
                    <a:pt x="2911" y="9079"/>
                    <a:pt x="2911" y="8902"/>
                  </a:cubicBezTo>
                  <a:cubicBezTo>
                    <a:pt x="2911" y="8726"/>
                    <a:pt x="2768" y="8582"/>
                    <a:pt x="2591" y="8582"/>
                  </a:cubicBezTo>
                  <a:lnTo>
                    <a:pt x="640" y="8582"/>
                  </a:lnTo>
                  <a:lnTo>
                    <a:pt x="640" y="321"/>
                  </a:lnTo>
                  <a:cubicBezTo>
                    <a:pt x="640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811;p40">
              <a:extLst>
                <a:ext uri="{FF2B5EF4-FFF2-40B4-BE49-F238E27FC236}">
                  <a16:creationId xmlns:a16="http://schemas.microsoft.com/office/drawing/2014/main" id="{0A9F067E-FE33-E0E2-C18C-CA329FC8DE6D}"/>
                </a:ext>
              </a:extLst>
            </p:cNvPr>
            <p:cNvSpPr/>
            <p:nvPr/>
          </p:nvSpPr>
          <p:spPr>
            <a:xfrm>
              <a:off x="5668925" y="4128475"/>
              <a:ext cx="79125" cy="233750"/>
            </a:xfrm>
            <a:custGeom>
              <a:avLst/>
              <a:gdLst/>
              <a:ahLst/>
              <a:cxnLst/>
              <a:rect l="l" t="t" r="r" b="b"/>
              <a:pathLst>
                <a:path w="3165" h="9350" extrusionOk="0">
                  <a:moveTo>
                    <a:pt x="321" y="1"/>
                  </a:moveTo>
                  <a:cubicBezTo>
                    <a:pt x="143" y="1"/>
                    <a:pt x="0" y="144"/>
                    <a:pt x="0" y="321"/>
                  </a:cubicBezTo>
                  <a:lnTo>
                    <a:pt x="0" y="9030"/>
                  </a:lnTo>
                  <a:cubicBezTo>
                    <a:pt x="0" y="9207"/>
                    <a:pt x="143" y="9350"/>
                    <a:pt x="321" y="9350"/>
                  </a:cubicBezTo>
                  <a:cubicBezTo>
                    <a:pt x="496" y="9350"/>
                    <a:pt x="639" y="9207"/>
                    <a:pt x="639" y="9030"/>
                  </a:cubicBezTo>
                  <a:lnTo>
                    <a:pt x="639" y="641"/>
                  </a:lnTo>
                  <a:lnTo>
                    <a:pt x="2844" y="641"/>
                  </a:lnTo>
                  <a:cubicBezTo>
                    <a:pt x="3021" y="641"/>
                    <a:pt x="3164" y="497"/>
                    <a:pt x="3164" y="321"/>
                  </a:cubicBezTo>
                  <a:cubicBezTo>
                    <a:pt x="3164" y="144"/>
                    <a:pt x="3021" y="1"/>
                    <a:pt x="2844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812;p40">
              <a:extLst>
                <a:ext uri="{FF2B5EF4-FFF2-40B4-BE49-F238E27FC236}">
                  <a16:creationId xmlns:a16="http://schemas.microsoft.com/office/drawing/2014/main" id="{B2D1A237-5B12-31D8-F277-8B17CB7B5277}"/>
                </a:ext>
              </a:extLst>
            </p:cNvPr>
            <p:cNvSpPr/>
            <p:nvPr/>
          </p:nvSpPr>
          <p:spPr>
            <a:xfrm>
              <a:off x="5574225" y="4096925"/>
              <a:ext cx="158050" cy="16025"/>
            </a:xfrm>
            <a:custGeom>
              <a:avLst/>
              <a:gdLst/>
              <a:ahLst/>
              <a:cxnLst/>
              <a:rect l="l" t="t" r="r" b="b"/>
              <a:pathLst>
                <a:path w="6322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0"/>
                    <a:pt x="321" y="640"/>
                  </a:cubicBezTo>
                  <a:lnTo>
                    <a:pt x="6001" y="640"/>
                  </a:lnTo>
                  <a:cubicBezTo>
                    <a:pt x="6178" y="640"/>
                    <a:pt x="6321" y="497"/>
                    <a:pt x="6321" y="320"/>
                  </a:cubicBezTo>
                  <a:cubicBezTo>
                    <a:pt x="6321" y="143"/>
                    <a:pt x="6178" y="0"/>
                    <a:pt x="6001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813;p40">
              <a:extLst>
                <a:ext uri="{FF2B5EF4-FFF2-40B4-BE49-F238E27FC236}">
                  <a16:creationId xmlns:a16="http://schemas.microsoft.com/office/drawing/2014/main" id="{7BB26AFB-1C7D-C82D-C959-8057F74AF61E}"/>
                </a:ext>
              </a:extLst>
            </p:cNvPr>
            <p:cNvSpPr/>
            <p:nvPr/>
          </p:nvSpPr>
          <p:spPr>
            <a:xfrm>
              <a:off x="5074875" y="4910950"/>
              <a:ext cx="23875" cy="3425"/>
            </a:xfrm>
            <a:custGeom>
              <a:avLst/>
              <a:gdLst/>
              <a:ahLst/>
              <a:cxnLst/>
              <a:rect l="l" t="t" r="r" b="b"/>
              <a:pathLst>
                <a:path w="955" h="137" extrusionOk="0">
                  <a:moveTo>
                    <a:pt x="1" y="1"/>
                  </a:moveTo>
                  <a:lnTo>
                    <a:pt x="1" y="1"/>
                  </a:lnTo>
                  <a:cubicBezTo>
                    <a:pt x="319" y="51"/>
                    <a:pt x="638" y="96"/>
                    <a:pt x="955" y="136"/>
                  </a:cubicBezTo>
                  <a:cubicBezTo>
                    <a:pt x="638" y="95"/>
                    <a:pt x="319" y="5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814;p40">
              <a:extLst>
                <a:ext uri="{FF2B5EF4-FFF2-40B4-BE49-F238E27FC236}">
                  <a16:creationId xmlns:a16="http://schemas.microsoft.com/office/drawing/2014/main" id="{1801FACC-C498-9BA9-43E9-1A65CED0BC06}"/>
                </a:ext>
              </a:extLst>
            </p:cNvPr>
            <p:cNvSpPr/>
            <p:nvPr/>
          </p:nvSpPr>
          <p:spPr>
            <a:xfrm>
              <a:off x="5072050" y="4908300"/>
              <a:ext cx="29550" cy="8700"/>
            </a:xfrm>
            <a:custGeom>
              <a:avLst/>
              <a:gdLst/>
              <a:ahLst/>
              <a:cxnLst/>
              <a:rect l="l" t="t" r="r" b="b"/>
              <a:pathLst>
                <a:path w="1182" h="348" extrusionOk="0">
                  <a:moveTo>
                    <a:pt x="112" y="1"/>
                  </a:moveTo>
                  <a:cubicBezTo>
                    <a:pt x="61" y="1"/>
                    <a:pt x="17" y="38"/>
                    <a:pt x="9" y="90"/>
                  </a:cubicBezTo>
                  <a:cubicBezTo>
                    <a:pt x="0" y="150"/>
                    <a:pt x="39" y="203"/>
                    <a:pt x="97" y="212"/>
                  </a:cubicBezTo>
                  <a:cubicBezTo>
                    <a:pt x="413" y="262"/>
                    <a:pt x="734" y="308"/>
                    <a:pt x="1055" y="348"/>
                  </a:cubicBezTo>
                  <a:lnTo>
                    <a:pt x="1068" y="348"/>
                  </a:lnTo>
                  <a:cubicBezTo>
                    <a:pt x="1120" y="348"/>
                    <a:pt x="1166" y="309"/>
                    <a:pt x="1174" y="256"/>
                  </a:cubicBezTo>
                  <a:cubicBezTo>
                    <a:pt x="1181" y="198"/>
                    <a:pt x="1139" y="144"/>
                    <a:pt x="1081" y="136"/>
                  </a:cubicBezTo>
                  <a:cubicBezTo>
                    <a:pt x="764" y="95"/>
                    <a:pt x="447" y="50"/>
                    <a:pt x="130" y="2"/>
                  </a:cubicBezTo>
                  <a:cubicBezTo>
                    <a:pt x="124" y="1"/>
                    <a:pt x="118" y="1"/>
                    <a:pt x="11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815;p40">
              <a:extLst>
                <a:ext uri="{FF2B5EF4-FFF2-40B4-BE49-F238E27FC236}">
                  <a16:creationId xmlns:a16="http://schemas.microsoft.com/office/drawing/2014/main" id="{C2AF4CBB-78E4-AFD7-2D95-39C71D7650EC}"/>
                </a:ext>
              </a:extLst>
            </p:cNvPr>
            <p:cNvSpPr/>
            <p:nvPr/>
          </p:nvSpPr>
          <p:spPr>
            <a:xfrm>
              <a:off x="5073100" y="4910650"/>
              <a:ext cx="1800" cy="300"/>
            </a:xfrm>
            <a:custGeom>
              <a:avLst/>
              <a:gdLst/>
              <a:ahLst/>
              <a:cxnLst/>
              <a:rect l="l" t="t" r="r" b="b"/>
              <a:pathLst>
                <a:path w="72" h="12" extrusionOk="0">
                  <a:moveTo>
                    <a:pt x="0" y="1"/>
                  </a:moveTo>
                  <a:lnTo>
                    <a:pt x="7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816;p40">
              <a:extLst>
                <a:ext uri="{FF2B5EF4-FFF2-40B4-BE49-F238E27FC236}">
                  <a16:creationId xmlns:a16="http://schemas.microsoft.com/office/drawing/2014/main" id="{C2DBCFA9-6B82-61CC-76FA-762A1F4CD2AB}"/>
                </a:ext>
              </a:extLst>
            </p:cNvPr>
            <p:cNvSpPr/>
            <p:nvPr/>
          </p:nvSpPr>
          <p:spPr>
            <a:xfrm>
              <a:off x="5070400" y="4907975"/>
              <a:ext cx="7175" cy="5600"/>
            </a:xfrm>
            <a:custGeom>
              <a:avLst/>
              <a:gdLst/>
              <a:ahLst/>
              <a:cxnLst/>
              <a:rect l="l" t="t" r="r" b="b"/>
              <a:pathLst>
                <a:path w="287" h="224" extrusionOk="0">
                  <a:moveTo>
                    <a:pt x="107" y="1"/>
                  </a:moveTo>
                  <a:cubicBezTo>
                    <a:pt x="55" y="1"/>
                    <a:pt x="11" y="39"/>
                    <a:pt x="2" y="91"/>
                  </a:cubicBezTo>
                  <a:cubicBezTo>
                    <a:pt x="2" y="97"/>
                    <a:pt x="1" y="102"/>
                    <a:pt x="1" y="108"/>
                  </a:cubicBezTo>
                  <a:cubicBezTo>
                    <a:pt x="1" y="160"/>
                    <a:pt x="40" y="205"/>
                    <a:pt x="93" y="214"/>
                  </a:cubicBezTo>
                  <a:lnTo>
                    <a:pt x="165" y="224"/>
                  </a:lnTo>
                  <a:lnTo>
                    <a:pt x="181" y="224"/>
                  </a:lnTo>
                  <a:cubicBezTo>
                    <a:pt x="233" y="224"/>
                    <a:pt x="278" y="187"/>
                    <a:pt x="285" y="133"/>
                  </a:cubicBezTo>
                  <a:cubicBezTo>
                    <a:pt x="287" y="129"/>
                    <a:pt x="287" y="123"/>
                    <a:pt x="287" y="118"/>
                  </a:cubicBezTo>
                  <a:cubicBezTo>
                    <a:pt x="287" y="66"/>
                    <a:pt x="250" y="20"/>
                    <a:pt x="196" y="12"/>
                  </a:cubicBezTo>
                  <a:lnTo>
                    <a:pt x="123" y="2"/>
                  </a:lnTo>
                  <a:cubicBezTo>
                    <a:pt x="118" y="1"/>
                    <a:pt x="112" y="1"/>
                    <a:pt x="1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817;p40">
              <a:extLst>
                <a:ext uri="{FF2B5EF4-FFF2-40B4-BE49-F238E27FC236}">
                  <a16:creationId xmlns:a16="http://schemas.microsoft.com/office/drawing/2014/main" id="{D5BC0FC3-4C3E-1A75-A616-52C73B838C1E}"/>
                </a:ext>
              </a:extLst>
            </p:cNvPr>
            <p:cNvSpPr/>
            <p:nvPr/>
          </p:nvSpPr>
          <p:spPr>
            <a:xfrm>
              <a:off x="5122400" y="4916975"/>
              <a:ext cx="25300" cy="2150"/>
            </a:xfrm>
            <a:custGeom>
              <a:avLst/>
              <a:gdLst/>
              <a:ahLst/>
              <a:cxnLst/>
              <a:rect l="l" t="t" r="r" b="b"/>
              <a:pathLst>
                <a:path w="1012" h="86" extrusionOk="0">
                  <a:moveTo>
                    <a:pt x="1012" y="86"/>
                  </a:moveTo>
                  <a:cubicBezTo>
                    <a:pt x="678" y="63"/>
                    <a:pt x="342" y="35"/>
                    <a:pt x="1" y="1"/>
                  </a:cubicBezTo>
                  <a:cubicBezTo>
                    <a:pt x="342" y="35"/>
                    <a:pt x="678" y="63"/>
                    <a:pt x="1012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818;p40">
              <a:extLst>
                <a:ext uri="{FF2B5EF4-FFF2-40B4-BE49-F238E27FC236}">
                  <a16:creationId xmlns:a16="http://schemas.microsoft.com/office/drawing/2014/main" id="{E0FA76F5-EEEC-B240-01AA-08736BAC8CCE}"/>
                </a:ext>
              </a:extLst>
            </p:cNvPr>
            <p:cNvSpPr/>
            <p:nvPr/>
          </p:nvSpPr>
          <p:spPr>
            <a:xfrm>
              <a:off x="5119725" y="4914325"/>
              <a:ext cx="30625" cy="7475"/>
            </a:xfrm>
            <a:custGeom>
              <a:avLst/>
              <a:gdLst/>
              <a:ahLst/>
              <a:cxnLst/>
              <a:rect l="l" t="t" r="r" b="b"/>
              <a:pathLst>
                <a:path w="1225" h="299" extrusionOk="0">
                  <a:moveTo>
                    <a:pt x="108" y="1"/>
                  </a:moveTo>
                  <a:cubicBezTo>
                    <a:pt x="55" y="1"/>
                    <a:pt x="6" y="42"/>
                    <a:pt x="1" y="96"/>
                  </a:cubicBezTo>
                  <a:cubicBezTo>
                    <a:pt x="1" y="99"/>
                    <a:pt x="1" y="104"/>
                    <a:pt x="1" y="107"/>
                  </a:cubicBezTo>
                  <a:cubicBezTo>
                    <a:pt x="1" y="161"/>
                    <a:pt x="42" y="208"/>
                    <a:pt x="98" y="213"/>
                  </a:cubicBezTo>
                  <a:cubicBezTo>
                    <a:pt x="425" y="247"/>
                    <a:pt x="757" y="274"/>
                    <a:pt x="1110" y="299"/>
                  </a:cubicBezTo>
                  <a:lnTo>
                    <a:pt x="1119" y="299"/>
                  </a:lnTo>
                  <a:cubicBezTo>
                    <a:pt x="1174" y="299"/>
                    <a:pt x="1220" y="256"/>
                    <a:pt x="1225" y="199"/>
                  </a:cubicBezTo>
                  <a:cubicBezTo>
                    <a:pt x="1225" y="198"/>
                    <a:pt x="1225" y="195"/>
                    <a:pt x="1225" y="192"/>
                  </a:cubicBezTo>
                  <a:cubicBezTo>
                    <a:pt x="1225" y="137"/>
                    <a:pt x="1181" y="89"/>
                    <a:pt x="1126" y="86"/>
                  </a:cubicBezTo>
                  <a:cubicBezTo>
                    <a:pt x="775" y="61"/>
                    <a:pt x="444" y="34"/>
                    <a:pt x="118" y="1"/>
                  </a:cubicBezTo>
                  <a:cubicBezTo>
                    <a:pt x="115" y="1"/>
                    <a:pt x="111" y="1"/>
                    <a:pt x="10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819;p40">
              <a:extLst>
                <a:ext uri="{FF2B5EF4-FFF2-40B4-BE49-F238E27FC236}">
                  <a16:creationId xmlns:a16="http://schemas.microsoft.com/office/drawing/2014/main" id="{559D3C1C-12CC-CDE0-AA35-2751F5EC5608}"/>
                </a:ext>
              </a:extLst>
            </p:cNvPr>
            <p:cNvSpPr/>
            <p:nvPr/>
          </p:nvSpPr>
          <p:spPr>
            <a:xfrm>
              <a:off x="5148050" y="4919100"/>
              <a:ext cx="24825" cy="1325"/>
            </a:xfrm>
            <a:custGeom>
              <a:avLst/>
              <a:gdLst/>
              <a:ahLst/>
              <a:cxnLst/>
              <a:rect l="l" t="t" r="r" b="b"/>
              <a:pathLst>
                <a:path w="993" h="53" extrusionOk="0">
                  <a:moveTo>
                    <a:pt x="992" y="53"/>
                  </a:moveTo>
                  <a:cubicBezTo>
                    <a:pt x="668" y="39"/>
                    <a:pt x="337" y="25"/>
                    <a:pt x="1" y="1"/>
                  </a:cubicBezTo>
                  <a:cubicBezTo>
                    <a:pt x="337" y="25"/>
                    <a:pt x="668" y="39"/>
                    <a:pt x="992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820;p40">
              <a:extLst>
                <a:ext uri="{FF2B5EF4-FFF2-40B4-BE49-F238E27FC236}">
                  <a16:creationId xmlns:a16="http://schemas.microsoft.com/office/drawing/2014/main" id="{61DAAFC6-CBA8-3227-123F-18D1A8ABF325}"/>
                </a:ext>
              </a:extLst>
            </p:cNvPr>
            <p:cNvSpPr/>
            <p:nvPr/>
          </p:nvSpPr>
          <p:spPr>
            <a:xfrm>
              <a:off x="5145375" y="4916450"/>
              <a:ext cx="30150" cy="6625"/>
            </a:xfrm>
            <a:custGeom>
              <a:avLst/>
              <a:gdLst/>
              <a:ahLst/>
              <a:cxnLst/>
              <a:rect l="l" t="t" r="r" b="b"/>
              <a:pathLst>
                <a:path w="1206" h="265" extrusionOk="0">
                  <a:moveTo>
                    <a:pt x="107" y="1"/>
                  </a:moveTo>
                  <a:cubicBezTo>
                    <a:pt x="51" y="1"/>
                    <a:pt x="5" y="44"/>
                    <a:pt x="1" y="99"/>
                  </a:cubicBezTo>
                  <a:cubicBezTo>
                    <a:pt x="1" y="102"/>
                    <a:pt x="1" y="105"/>
                    <a:pt x="1" y="107"/>
                  </a:cubicBezTo>
                  <a:cubicBezTo>
                    <a:pt x="1" y="163"/>
                    <a:pt x="44" y="210"/>
                    <a:pt x="100" y="214"/>
                  </a:cubicBezTo>
                  <a:cubicBezTo>
                    <a:pt x="444" y="238"/>
                    <a:pt x="782" y="253"/>
                    <a:pt x="1095" y="265"/>
                  </a:cubicBezTo>
                  <a:lnTo>
                    <a:pt x="1099" y="265"/>
                  </a:lnTo>
                  <a:cubicBezTo>
                    <a:pt x="1156" y="265"/>
                    <a:pt x="1204" y="220"/>
                    <a:pt x="1205" y="163"/>
                  </a:cubicBezTo>
                  <a:lnTo>
                    <a:pt x="1205" y="159"/>
                  </a:lnTo>
                  <a:cubicBezTo>
                    <a:pt x="1205" y="101"/>
                    <a:pt x="1161" y="55"/>
                    <a:pt x="1104" y="52"/>
                  </a:cubicBezTo>
                  <a:cubicBezTo>
                    <a:pt x="791" y="40"/>
                    <a:pt x="456" y="25"/>
                    <a:pt x="115" y="1"/>
                  </a:cubicBezTo>
                  <a:cubicBezTo>
                    <a:pt x="113" y="1"/>
                    <a:pt x="110" y="1"/>
                    <a:pt x="1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821;p40">
              <a:extLst>
                <a:ext uri="{FF2B5EF4-FFF2-40B4-BE49-F238E27FC236}">
                  <a16:creationId xmlns:a16="http://schemas.microsoft.com/office/drawing/2014/main" id="{33B9883B-A50C-0DE9-0CF7-1814369B8483}"/>
                </a:ext>
              </a:extLst>
            </p:cNvPr>
            <p:cNvSpPr/>
            <p:nvPr/>
          </p:nvSpPr>
          <p:spPr>
            <a:xfrm>
              <a:off x="5098750" y="4914350"/>
              <a:ext cx="23600" cy="2650"/>
            </a:xfrm>
            <a:custGeom>
              <a:avLst/>
              <a:gdLst/>
              <a:ahLst/>
              <a:cxnLst/>
              <a:rect l="l" t="t" r="r" b="b"/>
              <a:pathLst>
                <a:path w="944" h="106" extrusionOk="0">
                  <a:moveTo>
                    <a:pt x="0" y="0"/>
                  </a:moveTo>
                  <a:cubicBezTo>
                    <a:pt x="32" y="4"/>
                    <a:pt x="64" y="8"/>
                    <a:pt x="96" y="12"/>
                  </a:cubicBezTo>
                  <a:lnTo>
                    <a:pt x="96" y="12"/>
                  </a:lnTo>
                  <a:cubicBezTo>
                    <a:pt x="64" y="8"/>
                    <a:pt x="32" y="4"/>
                    <a:pt x="0" y="0"/>
                  </a:cubicBezTo>
                  <a:close/>
                  <a:moveTo>
                    <a:pt x="96" y="12"/>
                  </a:moveTo>
                  <a:lnTo>
                    <a:pt x="96" y="12"/>
                  </a:lnTo>
                  <a:cubicBezTo>
                    <a:pt x="336" y="42"/>
                    <a:pt x="577" y="69"/>
                    <a:pt x="815" y="93"/>
                  </a:cubicBezTo>
                  <a:lnTo>
                    <a:pt x="815" y="93"/>
                  </a:lnTo>
                  <a:cubicBezTo>
                    <a:pt x="577" y="68"/>
                    <a:pt x="336" y="42"/>
                    <a:pt x="96" y="12"/>
                  </a:cubicBezTo>
                  <a:close/>
                  <a:moveTo>
                    <a:pt x="815" y="93"/>
                  </a:moveTo>
                  <a:cubicBezTo>
                    <a:pt x="822" y="94"/>
                    <a:pt x="829" y="95"/>
                    <a:pt x="835" y="95"/>
                  </a:cubicBezTo>
                  <a:lnTo>
                    <a:pt x="910" y="103"/>
                  </a:lnTo>
                  <a:lnTo>
                    <a:pt x="910" y="103"/>
                  </a:lnTo>
                  <a:cubicBezTo>
                    <a:pt x="879" y="100"/>
                    <a:pt x="847" y="97"/>
                    <a:pt x="815" y="93"/>
                  </a:cubicBezTo>
                  <a:close/>
                  <a:moveTo>
                    <a:pt x="910" y="103"/>
                  </a:moveTo>
                  <a:cubicBezTo>
                    <a:pt x="921" y="104"/>
                    <a:pt x="933" y="105"/>
                    <a:pt x="944" y="106"/>
                  </a:cubicBezTo>
                  <a:lnTo>
                    <a:pt x="91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822;p40">
              <a:extLst>
                <a:ext uri="{FF2B5EF4-FFF2-40B4-BE49-F238E27FC236}">
                  <a16:creationId xmlns:a16="http://schemas.microsoft.com/office/drawing/2014/main" id="{E9D5E608-6149-31D1-2718-EAF937C5E58F}"/>
                </a:ext>
              </a:extLst>
            </p:cNvPr>
            <p:cNvSpPr/>
            <p:nvPr/>
          </p:nvSpPr>
          <p:spPr>
            <a:xfrm>
              <a:off x="5095900" y="4911675"/>
              <a:ext cx="29250" cy="8025"/>
            </a:xfrm>
            <a:custGeom>
              <a:avLst/>
              <a:gdLst/>
              <a:ahLst/>
              <a:cxnLst/>
              <a:rect l="l" t="t" r="r" b="b"/>
              <a:pathLst>
                <a:path w="1170" h="321" extrusionOk="0">
                  <a:moveTo>
                    <a:pt x="114" y="1"/>
                  </a:moveTo>
                  <a:cubicBezTo>
                    <a:pt x="61" y="1"/>
                    <a:pt x="15" y="39"/>
                    <a:pt x="8" y="94"/>
                  </a:cubicBezTo>
                  <a:cubicBezTo>
                    <a:pt x="1" y="152"/>
                    <a:pt x="41" y="205"/>
                    <a:pt x="101" y="213"/>
                  </a:cubicBezTo>
                  <a:cubicBezTo>
                    <a:pt x="148" y="219"/>
                    <a:pt x="197" y="225"/>
                    <a:pt x="247" y="231"/>
                  </a:cubicBezTo>
                  <a:cubicBezTo>
                    <a:pt x="529" y="265"/>
                    <a:pt x="793" y="295"/>
                    <a:pt x="1048" y="320"/>
                  </a:cubicBezTo>
                  <a:lnTo>
                    <a:pt x="1058" y="320"/>
                  </a:lnTo>
                  <a:cubicBezTo>
                    <a:pt x="1113" y="320"/>
                    <a:pt x="1159" y="278"/>
                    <a:pt x="1164" y="223"/>
                  </a:cubicBezTo>
                  <a:cubicBezTo>
                    <a:pt x="1170" y="165"/>
                    <a:pt x="1128" y="113"/>
                    <a:pt x="1068" y="107"/>
                  </a:cubicBezTo>
                  <a:lnTo>
                    <a:pt x="933" y="94"/>
                  </a:lnTo>
                  <a:cubicBezTo>
                    <a:pt x="714" y="70"/>
                    <a:pt x="494" y="46"/>
                    <a:pt x="272" y="19"/>
                  </a:cubicBezTo>
                  <a:cubicBezTo>
                    <a:pt x="224" y="13"/>
                    <a:pt x="177" y="7"/>
                    <a:pt x="127" y="1"/>
                  </a:cubicBezTo>
                  <a:cubicBezTo>
                    <a:pt x="123" y="1"/>
                    <a:pt x="118" y="1"/>
                    <a:pt x="11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823;p40">
              <a:extLst>
                <a:ext uri="{FF2B5EF4-FFF2-40B4-BE49-F238E27FC236}">
                  <a16:creationId xmlns:a16="http://schemas.microsoft.com/office/drawing/2014/main" id="{3C547BE6-AA07-FBDF-01A5-68609EEBBEF0}"/>
                </a:ext>
              </a:extLst>
            </p:cNvPr>
            <p:cNvSpPr/>
            <p:nvPr/>
          </p:nvSpPr>
          <p:spPr>
            <a:xfrm>
              <a:off x="5546825" y="3360675"/>
              <a:ext cx="3600" cy="1250"/>
            </a:xfrm>
            <a:custGeom>
              <a:avLst/>
              <a:gdLst/>
              <a:ahLst/>
              <a:cxnLst/>
              <a:rect l="l" t="t" r="r" b="b"/>
              <a:pathLst>
                <a:path w="144" h="50" extrusionOk="0">
                  <a:moveTo>
                    <a:pt x="1" y="0"/>
                  </a:moveTo>
                  <a:lnTo>
                    <a:pt x="45" y="17"/>
                  </a:lnTo>
                  <a:lnTo>
                    <a:pt x="144" y="50"/>
                  </a:lnTo>
                  <a:lnTo>
                    <a:pt x="144" y="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824;p40">
              <a:extLst>
                <a:ext uri="{FF2B5EF4-FFF2-40B4-BE49-F238E27FC236}">
                  <a16:creationId xmlns:a16="http://schemas.microsoft.com/office/drawing/2014/main" id="{6D984467-5A05-5A37-30D2-E7A3D0393A71}"/>
                </a:ext>
              </a:extLst>
            </p:cNvPr>
            <p:cNvSpPr/>
            <p:nvPr/>
          </p:nvSpPr>
          <p:spPr>
            <a:xfrm>
              <a:off x="5543825" y="3358000"/>
              <a:ext cx="9575" cy="6575"/>
            </a:xfrm>
            <a:custGeom>
              <a:avLst/>
              <a:gdLst/>
              <a:ahLst/>
              <a:cxnLst/>
              <a:rect l="l" t="t" r="r" b="b"/>
              <a:pathLst>
                <a:path w="383" h="263" extrusionOk="0">
                  <a:moveTo>
                    <a:pt x="120" y="0"/>
                  </a:moveTo>
                  <a:cubicBezTo>
                    <a:pt x="77" y="0"/>
                    <a:pt x="36" y="28"/>
                    <a:pt x="20" y="70"/>
                  </a:cubicBezTo>
                  <a:cubicBezTo>
                    <a:pt x="0" y="125"/>
                    <a:pt x="28" y="186"/>
                    <a:pt x="82" y="207"/>
                  </a:cubicBezTo>
                  <a:lnTo>
                    <a:pt x="229" y="258"/>
                  </a:lnTo>
                  <a:cubicBezTo>
                    <a:pt x="241" y="261"/>
                    <a:pt x="252" y="262"/>
                    <a:pt x="264" y="262"/>
                  </a:cubicBezTo>
                  <a:cubicBezTo>
                    <a:pt x="308" y="262"/>
                    <a:pt x="350" y="234"/>
                    <a:pt x="365" y="189"/>
                  </a:cubicBezTo>
                  <a:cubicBezTo>
                    <a:pt x="383" y="134"/>
                    <a:pt x="353" y="75"/>
                    <a:pt x="298" y="55"/>
                  </a:cubicBezTo>
                  <a:lnTo>
                    <a:pt x="155" y="6"/>
                  </a:lnTo>
                  <a:cubicBezTo>
                    <a:pt x="144" y="2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825;p40">
              <a:extLst>
                <a:ext uri="{FF2B5EF4-FFF2-40B4-BE49-F238E27FC236}">
                  <a16:creationId xmlns:a16="http://schemas.microsoft.com/office/drawing/2014/main" id="{405F5E9F-3D23-DAEE-3847-9570D2266794}"/>
                </a:ext>
              </a:extLst>
            </p:cNvPr>
            <p:cNvSpPr/>
            <p:nvPr/>
          </p:nvSpPr>
          <p:spPr>
            <a:xfrm>
              <a:off x="4964925" y="3338000"/>
              <a:ext cx="967975" cy="1582775"/>
            </a:xfrm>
            <a:custGeom>
              <a:avLst/>
              <a:gdLst/>
              <a:ahLst/>
              <a:cxnLst/>
              <a:rect l="l" t="t" r="r" b="b"/>
              <a:pathLst>
                <a:path w="38719" h="63311" extrusionOk="0">
                  <a:moveTo>
                    <a:pt x="14846" y="23454"/>
                  </a:moveTo>
                  <a:cubicBezTo>
                    <a:pt x="16444" y="23454"/>
                    <a:pt x="18581" y="25076"/>
                    <a:pt x="20153" y="26499"/>
                  </a:cubicBezTo>
                  <a:cubicBezTo>
                    <a:pt x="21319" y="27555"/>
                    <a:pt x="21408" y="29358"/>
                    <a:pt x="20353" y="30524"/>
                  </a:cubicBezTo>
                  <a:cubicBezTo>
                    <a:pt x="20288" y="30594"/>
                    <a:pt x="20223" y="30661"/>
                    <a:pt x="20153" y="30725"/>
                  </a:cubicBezTo>
                  <a:cubicBezTo>
                    <a:pt x="18581" y="32148"/>
                    <a:pt x="16444" y="33770"/>
                    <a:pt x="14846" y="33770"/>
                  </a:cubicBezTo>
                  <a:cubicBezTo>
                    <a:pt x="13249" y="33770"/>
                    <a:pt x="11112" y="32148"/>
                    <a:pt x="9541" y="30725"/>
                  </a:cubicBezTo>
                  <a:cubicBezTo>
                    <a:pt x="8374" y="29668"/>
                    <a:pt x="8285" y="27866"/>
                    <a:pt x="9340" y="26700"/>
                  </a:cubicBezTo>
                  <a:cubicBezTo>
                    <a:pt x="9404" y="26630"/>
                    <a:pt x="9471" y="26563"/>
                    <a:pt x="9541" y="26499"/>
                  </a:cubicBezTo>
                  <a:cubicBezTo>
                    <a:pt x="11112" y="25076"/>
                    <a:pt x="13249" y="23454"/>
                    <a:pt x="14846" y="23454"/>
                  </a:cubicBezTo>
                  <a:close/>
                  <a:moveTo>
                    <a:pt x="20132" y="1"/>
                  </a:moveTo>
                  <a:cubicBezTo>
                    <a:pt x="19942" y="16"/>
                    <a:pt x="10266" y="793"/>
                    <a:pt x="5460" y="7279"/>
                  </a:cubicBezTo>
                  <a:cubicBezTo>
                    <a:pt x="606" y="13833"/>
                    <a:pt x="2670" y="24510"/>
                    <a:pt x="2549" y="27539"/>
                  </a:cubicBezTo>
                  <a:cubicBezTo>
                    <a:pt x="2427" y="30567"/>
                    <a:pt x="2062" y="34090"/>
                    <a:pt x="1336" y="35546"/>
                  </a:cubicBezTo>
                  <a:cubicBezTo>
                    <a:pt x="608" y="37002"/>
                    <a:pt x="0" y="36882"/>
                    <a:pt x="364" y="37851"/>
                  </a:cubicBezTo>
                  <a:cubicBezTo>
                    <a:pt x="725" y="38822"/>
                    <a:pt x="2308" y="43074"/>
                    <a:pt x="2308" y="43074"/>
                  </a:cubicBezTo>
                  <a:lnTo>
                    <a:pt x="1217" y="45863"/>
                  </a:lnTo>
                  <a:lnTo>
                    <a:pt x="2308" y="48047"/>
                  </a:lnTo>
                  <a:cubicBezTo>
                    <a:pt x="2308" y="48047"/>
                    <a:pt x="1337" y="49503"/>
                    <a:pt x="2065" y="50717"/>
                  </a:cubicBezTo>
                  <a:cubicBezTo>
                    <a:pt x="2450" y="51402"/>
                    <a:pt x="2990" y="51987"/>
                    <a:pt x="3644" y="52423"/>
                  </a:cubicBezTo>
                  <a:cubicBezTo>
                    <a:pt x="3644" y="52423"/>
                    <a:pt x="4248" y="55942"/>
                    <a:pt x="3400" y="58126"/>
                  </a:cubicBezTo>
                  <a:cubicBezTo>
                    <a:pt x="2679" y="59977"/>
                    <a:pt x="3703" y="62085"/>
                    <a:pt x="4327" y="62907"/>
                  </a:cubicBezTo>
                  <a:lnTo>
                    <a:pt x="4400" y="62917"/>
                  </a:lnTo>
                  <a:cubicBezTo>
                    <a:pt x="5002" y="63011"/>
                    <a:pt x="5599" y="63085"/>
                    <a:pt x="6190" y="63148"/>
                  </a:cubicBezTo>
                  <a:lnTo>
                    <a:pt x="6300" y="63158"/>
                  </a:lnTo>
                  <a:cubicBezTo>
                    <a:pt x="6644" y="63193"/>
                    <a:pt x="6985" y="63219"/>
                    <a:pt x="7321" y="63243"/>
                  </a:cubicBezTo>
                  <a:cubicBezTo>
                    <a:pt x="7658" y="63264"/>
                    <a:pt x="7988" y="63282"/>
                    <a:pt x="8314" y="63294"/>
                  </a:cubicBezTo>
                  <a:cubicBezTo>
                    <a:pt x="8638" y="63305"/>
                    <a:pt x="8956" y="63310"/>
                    <a:pt x="9267" y="63310"/>
                  </a:cubicBezTo>
                  <a:cubicBezTo>
                    <a:pt x="10890" y="63310"/>
                    <a:pt x="12315" y="63160"/>
                    <a:pt x="13346" y="62858"/>
                  </a:cubicBezTo>
                  <a:cubicBezTo>
                    <a:pt x="15411" y="62249"/>
                    <a:pt x="29606" y="55090"/>
                    <a:pt x="31668" y="52907"/>
                  </a:cubicBezTo>
                  <a:cubicBezTo>
                    <a:pt x="33162" y="51318"/>
                    <a:pt x="34091" y="44338"/>
                    <a:pt x="34481" y="40652"/>
                  </a:cubicBezTo>
                  <a:lnTo>
                    <a:pt x="34481" y="40652"/>
                  </a:lnTo>
                  <a:cubicBezTo>
                    <a:pt x="33924" y="40865"/>
                    <a:pt x="33332" y="40975"/>
                    <a:pt x="32734" y="40975"/>
                  </a:cubicBezTo>
                  <a:cubicBezTo>
                    <a:pt x="28920" y="40975"/>
                    <a:pt x="25827" y="36498"/>
                    <a:pt x="25827" y="30984"/>
                  </a:cubicBezTo>
                  <a:cubicBezTo>
                    <a:pt x="25827" y="25472"/>
                    <a:pt x="28920" y="20996"/>
                    <a:pt x="32734" y="20996"/>
                  </a:cubicBezTo>
                  <a:cubicBezTo>
                    <a:pt x="35126" y="20996"/>
                    <a:pt x="37233" y="22753"/>
                    <a:pt x="38471" y="25423"/>
                  </a:cubicBezTo>
                  <a:cubicBezTo>
                    <a:pt x="38641" y="24157"/>
                    <a:pt x="38718" y="22880"/>
                    <a:pt x="38707" y="21604"/>
                  </a:cubicBezTo>
                  <a:cubicBezTo>
                    <a:pt x="38586" y="13720"/>
                    <a:pt x="32033" y="5590"/>
                    <a:pt x="27666" y="2920"/>
                  </a:cubicBezTo>
                  <a:lnTo>
                    <a:pt x="27665" y="2920"/>
                  </a:lnTo>
                  <a:cubicBezTo>
                    <a:pt x="27665" y="2920"/>
                    <a:pt x="27514" y="2822"/>
                    <a:pt x="27239" y="2666"/>
                  </a:cubicBezTo>
                  <a:cubicBezTo>
                    <a:pt x="27062" y="2566"/>
                    <a:pt x="26831" y="2440"/>
                    <a:pt x="26552" y="2298"/>
                  </a:cubicBezTo>
                  <a:lnTo>
                    <a:pt x="26533" y="2298"/>
                  </a:lnTo>
                  <a:lnTo>
                    <a:pt x="26258" y="2158"/>
                  </a:lnTo>
                  <a:lnTo>
                    <a:pt x="26223" y="2142"/>
                  </a:lnTo>
                  <a:lnTo>
                    <a:pt x="25930" y="2000"/>
                  </a:lnTo>
                  <a:lnTo>
                    <a:pt x="25876" y="1975"/>
                  </a:lnTo>
                  <a:lnTo>
                    <a:pt x="25562" y="1831"/>
                  </a:lnTo>
                  <a:lnTo>
                    <a:pt x="25498" y="1801"/>
                  </a:lnTo>
                  <a:lnTo>
                    <a:pt x="25157" y="1649"/>
                  </a:lnTo>
                  <a:lnTo>
                    <a:pt x="25092" y="1622"/>
                  </a:lnTo>
                  <a:lnTo>
                    <a:pt x="24718" y="1464"/>
                  </a:lnTo>
                  <a:lnTo>
                    <a:pt x="24554" y="1397"/>
                  </a:lnTo>
                  <a:lnTo>
                    <a:pt x="24249" y="1277"/>
                  </a:lnTo>
                  <a:lnTo>
                    <a:pt x="24055" y="1201"/>
                  </a:lnTo>
                  <a:lnTo>
                    <a:pt x="23774" y="1095"/>
                  </a:lnTo>
                  <a:lnTo>
                    <a:pt x="23913" y="1146"/>
                  </a:lnTo>
                  <a:lnTo>
                    <a:pt x="23838" y="1116"/>
                  </a:lnTo>
                  <a:lnTo>
                    <a:pt x="23581" y="1025"/>
                  </a:lnTo>
                  <a:cubicBezTo>
                    <a:pt x="23497" y="992"/>
                    <a:pt x="23409" y="963"/>
                    <a:pt x="23321" y="933"/>
                  </a:cubicBezTo>
                  <a:lnTo>
                    <a:pt x="23043" y="834"/>
                  </a:lnTo>
                  <a:lnTo>
                    <a:pt x="22759" y="741"/>
                  </a:lnTo>
                  <a:lnTo>
                    <a:pt x="22896" y="785"/>
                  </a:lnTo>
                  <a:lnTo>
                    <a:pt x="22739" y="732"/>
                  </a:lnTo>
                  <a:lnTo>
                    <a:pt x="22729" y="732"/>
                  </a:lnTo>
                  <a:cubicBezTo>
                    <a:pt x="22500" y="656"/>
                    <a:pt x="22258" y="581"/>
                    <a:pt x="22011" y="508"/>
                  </a:cubicBezTo>
                  <a:lnTo>
                    <a:pt x="21797" y="447"/>
                  </a:lnTo>
                  <a:lnTo>
                    <a:pt x="21780" y="447"/>
                  </a:lnTo>
                  <a:cubicBezTo>
                    <a:pt x="21608" y="395"/>
                    <a:pt x="21430" y="346"/>
                    <a:pt x="21252" y="300"/>
                  </a:cubicBezTo>
                  <a:lnTo>
                    <a:pt x="21003" y="211"/>
                  </a:lnTo>
                  <a:lnTo>
                    <a:pt x="20409" y="65"/>
                  </a:lnTo>
                  <a:lnTo>
                    <a:pt x="20196" y="14"/>
                  </a:lnTo>
                  <a:lnTo>
                    <a:pt x="20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826;p40">
              <a:extLst>
                <a:ext uri="{FF2B5EF4-FFF2-40B4-BE49-F238E27FC236}">
                  <a16:creationId xmlns:a16="http://schemas.microsoft.com/office/drawing/2014/main" id="{372D3C3B-783C-16F6-779A-622E860350EC}"/>
                </a:ext>
              </a:extLst>
            </p:cNvPr>
            <p:cNvSpPr/>
            <p:nvPr/>
          </p:nvSpPr>
          <p:spPr>
            <a:xfrm>
              <a:off x="4965375" y="3335325"/>
              <a:ext cx="970200" cy="1588125"/>
            </a:xfrm>
            <a:custGeom>
              <a:avLst/>
              <a:gdLst/>
              <a:ahLst/>
              <a:cxnLst/>
              <a:rect l="l" t="t" r="r" b="b"/>
              <a:pathLst>
                <a:path w="38808" h="63525" extrusionOk="0">
                  <a:moveTo>
                    <a:pt x="14828" y="23667"/>
                  </a:moveTo>
                  <a:lnTo>
                    <a:pt x="14828" y="23669"/>
                  </a:lnTo>
                  <a:cubicBezTo>
                    <a:pt x="16402" y="23669"/>
                    <a:pt x="18543" y="25309"/>
                    <a:pt x="20062" y="26685"/>
                  </a:cubicBezTo>
                  <a:cubicBezTo>
                    <a:pt x="20605" y="27177"/>
                    <a:pt x="20924" y="27851"/>
                    <a:pt x="20961" y="28582"/>
                  </a:cubicBezTo>
                  <a:cubicBezTo>
                    <a:pt x="20997" y="29315"/>
                    <a:pt x="20747" y="30016"/>
                    <a:pt x="20256" y="30559"/>
                  </a:cubicBezTo>
                  <a:cubicBezTo>
                    <a:pt x="20195" y="30626"/>
                    <a:pt x="20131" y="30692"/>
                    <a:pt x="20062" y="30752"/>
                  </a:cubicBezTo>
                  <a:cubicBezTo>
                    <a:pt x="18543" y="32129"/>
                    <a:pt x="16402" y="33770"/>
                    <a:pt x="14828" y="33770"/>
                  </a:cubicBezTo>
                  <a:cubicBezTo>
                    <a:pt x="13255" y="33770"/>
                    <a:pt x="11114" y="32129"/>
                    <a:pt x="9595" y="30752"/>
                  </a:cubicBezTo>
                  <a:cubicBezTo>
                    <a:pt x="8474" y="29738"/>
                    <a:pt x="8387" y="28000"/>
                    <a:pt x="9401" y="26879"/>
                  </a:cubicBezTo>
                  <a:cubicBezTo>
                    <a:pt x="9462" y="26810"/>
                    <a:pt x="9526" y="26746"/>
                    <a:pt x="9595" y="26685"/>
                  </a:cubicBezTo>
                  <a:cubicBezTo>
                    <a:pt x="11114" y="25309"/>
                    <a:pt x="13255" y="23667"/>
                    <a:pt x="14828" y="23667"/>
                  </a:cubicBezTo>
                  <a:close/>
                  <a:moveTo>
                    <a:pt x="14828" y="23454"/>
                  </a:moveTo>
                  <a:cubicBezTo>
                    <a:pt x="13186" y="23454"/>
                    <a:pt x="10997" y="25126"/>
                    <a:pt x="9452" y="26527"/>
                  </a:cubicBezTo>
                  <a:cubicBezTo>
                    <a:pt x="9379" y="26593"/>
                    <a:pt x="9309" y="26663"/>
                    <a:pt x="9243" y="26736"/>
                  </a:cubicBezTo>
                  <a:cubicBezTo>
                    <a:pt x="8151" y="27943"/>
                    <a:pt x="8243" y="29816"/>
                    <a:pt x="9452" y="30909"/>
                  </a:cubicBezTo>
                  <a:cubicBezTo>
                    <a:pt x="10997" y="32312"/>
                    <a:pt x="13186" y="33982"/>
                    <a:pt x="14828" y="33982"/>
                  </a:cubicBezTo>
                  <a:cubicBezTo>
                    <a:pt x="16471" y="33982"/>
                    <a:pt x="18659" y="32312"/>
                    <a:pt x="20206" y="30911"/>
                  </a:cubicBezTo>
                  <a:cubicBezTo>
                    <a:pt x="20278" y="30844"/>
                    <a:pt x="20348" y="30775"/>
                    <a:pt x="20413" y="30702"/>
                  </a:cubicBezTo>
                  <a:cubicBezTo>
                    <a:pt x="20943" y="30117"/>
                    <a:pt x="21213" y="29361"/>
                    <a:pt x="21174" y="28572"/>
                  </a:cubicBezTo>
                  <a:cubicBezTo>
                    <a:pt x="21136" y="27784"/>
                    <a:pt x="20792" y="27057"/>
                    <a:pt x="20206" y="26527"/>
                  </a:cubicBezTo>
                  <a:cubicBezTo>
                    <a:pt x="18659" y="25126"/>
                    <a:pt x="16471" y="23454"/>
                    <a:pt x="14828" y="23454"/>
                  </a:cubicBezTo>
                  <a:close/>
                  <a:moveTo>
                    <a:pt x="20107" y="215"/>
                  </a:moveTo>
                  <a:lnTo>
                    <a:pt x="20949" y="417"/>
                  </a:lnTo>
                  <a:lnTo>
                    <a:pt x="21206" y="510"/>
                  </a:lnTo>
                  <a:cubicBezTo>
                    <a:pt x="21384" y="556"/>
                    <a:pt x="21560" y="605"/>
                    <a:pt x="21731" y="656"/>
                  </a:cubicBezTo>
                  <a:cubicBezTo>
                    <a:pt x="21742" y="659"/>
                    <a:pt x="21752" y="660"/>
                    <a:pt x="21762" y="660"/>
                  </a:cubicBezTo>
                  <a:lnTo>
                    <a:pt x="21962" y="718"/>
                  </a:lnTo>
                  <a:cubicBezTo>
                    <a:pt x="22208" y="790"/>
                    <a:pt x="22447" y="864"/>
                    <a:pt x="22677" y="940"/>
                  </a:cubicBezTo>
                  <a:cubicBezTo>
                    <a:pt x="22681" y="941"/>
                    <a:pt x="22687" y="943"/>
                    <a:pt x="22694" y="944"/>
                  </a:cubicBezTo>
                  <a:cubicBezTo>
                    <a:pt x="22699" y="946"/>
                    <a:pt x="22702" y="947"/>
                    <a:pt x="22706" y="949"/>
                  </a:cubicBezTo>
                  <a:lnTo>
                    <a:pt x="23269" y="1141"/>
                  </a:lnTo>
                  <a:cubicBezTo>
                    <a:pt x="23356" y="1169"/>
                    <a:pt x="23442" y="1199"/>
                    <a:pt x="23525" y="1232"/>
                  </a:cubicBezTo>
                  <a:lnTo>
                    <a:pt x="23704" y="1296"/>
                  </a:lnTo>
                  <a:cubicBezTo>
                    <a:pt x="23708" y="1297"/>
                    <a:pt x="23713" y="1300"/>
                    <a:pt x="23717" y="1302"/>
                  </a:cubicBezTo>
                  <a:lnTo>
                    <a:pt x="23999" y="1408"/>
                  </a:lnTo>
                  <a:lnTo>
                    <a:pt x="25032" y="1827"/>
                  </a:lnTo>
                  <a:lnTo>
                    <a:pt x="25812" y="2179"/>
                  </a:lnTo>
                  <a:lnTo>
                    <a:pt x="26467" y="2499"/>
                  </a:lnTo>
                  <a:cubicBezTo>
                    <a:pt x="26475" y="2503"/>
                    <a:pt x="26490" y="2506"/>
                    <a:pt x="26503" y="2509"/>
                  </a:cubicBezTo>
                  <a:cubicBezTo>
                    <a:pt x="26737" y="2628"/>
                    <a:pt x="26962" y="2749"/>
                    <a:pt x="27169" y="2867"/>
                  </a:cubicBezTo>
                  <a:cubicBezTo>
                    <a:pt x="27437" y="3019"/>
                    <a:pt x="27587" y="3115"/>
                    <a:pt x="27589" y="3117"/>
                  </a:cubicBezTo>
                  <a:cubicBezTo>
                    <a:pt x="27590" y="3117"/>
                    <a:pt x="27590" y="3117"/>
                    <a:pt x="27592" y="3118"/>
                  </a:cubicBezTo>
                  <a:cubicBezTo>
                    <a:pt x="32009" y="5818"/>
                    <a:pt x="38464" y="13994"/>
                    <a:pt x="38580" y="21711"/>
                  </a:cubicBezTo>
                  <a:cubicBezTo>
                    <a:pt x="38592" y="22859"/>
                    <a:pt x="38529" y="24017"/>
                    <a:pt x="38392" y="25159"/>
                  </a:cubicBezTo>
                  <a:cubicBezTo>
                    <a:pt x="37075" y="22544"/>
                    <a:pt x="34972" y="20996"/>
                    <a:pt x="32716" y="20996"/>
                  </a:cubicBezTo>
                  <a:cubicBezTo>
                    <a:pt x="28848" y="20996"/>
                    <a:pt x="25702" y="25524"/>
                    <a:pt x="25702" y="31091"/>
                  </a:cubicBezTo>
                  <a:cubicBezTo>
                    <a:pt x="25702" y="36660"/>
                    <a:pt x="28848" y="41189"/>
                    <a:pt x="32716" y="41189"/>
                  </a:cubicBezTo>
                  <a:cubicBezTo>
                    <a:pt x="33270" y="41187"/>
                    <a:pt x="33815" y="41097"/>
                    <a:pt x="34338" y="40916"/>
                  </a:cubicBezTo>
                  <a:lnTo>
                    <a:pt x="34338" y="40916"/>
                  </a:lnTo>
                  <a:cubicBezTo>
                    <a:pt x="33992" y="44136"/>
                    <a:pt x="33065" y="51352"/>
                    <a:pt x="31573" y="52941"/>
                  </a:cubicBezTo>
                  <a:cubicBezTo>
                    <a:pt x="29482" y="55154"/>
                    <a:pt x="15189" y="62305"/>
                    <a:pt x="13298" y="62862"/>
                  </a:cubicBezTo>
                  <a:cubicBezTo>
                    <a:pt x="12296" y="63156"/>
                    <a:pt x="10876" y="63311"/>
                    <a:pt x="9233" y="63311"/>
                  </a:cubicBezTo>
                  <a:cubicBezTo>
                    <a:pt x="8929" y="63311"/>
                    <a:pt x="8618" y="63306"/>
                    <a:pt x="8301" y="63295"/>
                  </a:cubicBezTo>
                  <a:cubicBezTo>
                    <a:pt x="7975" y="63282"/>
                    <a:pt x="7646" y="63265"/>
                    <a:pt x="7311" y="63243"/>
                  </a:cubicBezTo>
                  <a:cubicBezTo>
                    <a:pt x="6943" y="63218"/>
                    <a:pt x="6610" y="63191"/>
                    <a:pt x="6292" y="63158"/>
                  </a:cubicBezTo>
                  <a:lnTo>
                    <a:pt x="6182" y="63148"/>
                  </a:lnTo>
                  <a:cubicBezTo>
                    <a:pt x="5542" y="63081"/>
                    <a:pt x="4958" y="63006"/>
                    <a:pt x="4397" y="62918"/>
                  </a:cubicBezTo>
                  <a:lnTo>
                    <a:pt x="4367" y="62914"/>
                  </a:lnTo>
                  <a:lnTo>
                    <a:pt x="4369" y="62914"/>
                  </a:lnTo>
                  <a:cubicBezTo>
                    <a:pt x="3854" y="62216"/>
                    <a:pt x="2759" y="60127"/>
                    <a:pt x="3481" y="58270"/>
                  </a:cubicBezTo>
                  <a:cubicBezTo>
                    <a:pt x="4331" y="56084"/>
                    <a:pt x="3755" y="52657"/>
                    <a:pt x="3730" y="52512"/>
                  </a:cubicBezTo>
                  <a:cubicBezTo>
                    <a:pt x="3725" y="52483"/>
                    <a:pt x="3709" y="52457"/>
                    <a:pt x="3684" y="52441"/>
                  </a:cubicBezTo>
                  <a:cubicBezTo>
                    <a:pt x="3048" y="52017"/>
                    <a:pt x="2513" y="51439"/>
                    <a:pt x="2138" y="50769"/>
                  </a:cubicBezTo>
                  <a:cubicBezTo>
                    <a:pt x="1455" y="49628"/>
                    <a:pt x="2369" y="48227"/>
                    <a:pt x="2378" y="48214"/>
                  </a:cubicBezTo>
                  <a:cubicBezTo>
                    <a:pt x="2400" y="48181"/>
                    <a:pt x="2402" y="48141"/>
                    <a:pt x="2385" y="48107"/>
                  </a:cubicBezTo>
                  <a:lnTo>
                    <a:pt x="1315" y="45965"/>
                  </a:lnTo>
                  <a:lnTo>
                    <a:pt x="2388" y="43220"/>
                  </a:lnTo>
                  <a:cubicBezTo>
                    <a:pt x="2399" y="43195"/>
                    <a:pt x="2399" y="43168"/>
                    <a:pt x="2390" y="43144"/>
                  </a:cubicBezTo>
                  <a:cubicBezTo>
                    <a:pt x="2390" y="43144"/>
                    <a:pt x="807" y="38892"/>
                    <a:pt x="445" y="37921"/>
                  </a:cubicBezTo>
                  <a:cubicBezTo>
                    <a:pt x="241" y="37379"/>
                    <a:pt x="358" y="37234"/>
                    <a:pt x="666" y="36847"/>
                  </a:cubicBezTo>
                  <a:cubicBezTo>
                    <a:pt x="861" y="36603"/>
                    <a:pt x="1129" y="36268"/>
                    <a:pt x="1413" y="35701"/>
                  </a:cubicBezTo>
                  <a:cubicBezTo>
                    <a:pt x="2298" y="33929"/>
                    <a:pt x="2564" y="29480"/>
                    <a:pt x="2637" y="27650"/>
                  </a:cubicBezTo>
                  <a:cubicBezTo>
                    <a:pt x="2661" y="27038"/>
                    <a:pt x="2600" y="26139"/>
                    <a:pt x="2521" y="25000"/>
                  </a:cubicBezTo>
                  <a:cubicBezTo>
                    <a:pt x="2201" y="20386"/>
                    <a:pt x="1666" y="12661"/>
                    <a:pt x="5527" y="7450"/>
                  </a:cubicBezTo>
                  <a:cubicBezTo>
                    <a:pt x="10217" y="1120"/>
                    <a:pt x="19533" y="263"/>
                    <a:pt x="20107" y="215"/>
                  </a:cubicBezTo>
                  <a:close/>
                  <a:moveTo>
                    <a:pt x="20105" y="0"/>
                  </a:moveTo>
                  <a:cubicBezTo>
                    <a:pt x="19700" y="33"/>
                    <a:pt x="10150" y="852"/>
                    <a:pt x="5356" y="7322"/>
                  </a:cubicBezTo>
                  <a:cubicBezTo>
                    <a:pt x="1449" y="12597"/>
                    <a:pt x="1986" y="20371"/>
                    <a:pt x="2308" y="25015"/>
                  </a:cubicBezTo>
                  <a:cubicBezTo>
                    <a:pt x="2387" y="26146"/>
                    <a:pt x="2448" y="27041"/>
                    <a:pt x="2424" y="27641"/>
                  </a:cubicBezTo>
                  <a:cubicBezTo>
                    <a:pt x="2272" y="31425"/>
                    <a:pt x="1823" y="34401"/>
                    <a:pt x="1221" y="35605"/>
                  </a:cubicBezTo>
                  <a:cubicBezTo>
                    <a:pt x="949" y="36152"/>
                    <a:pt x="690" y="36478"/>
                    <a:pt x="499" y="36715"/>
                  </a:cubicBezTo>
                  <a:cubicBezTo>
                    <a:pt x="177" y="37118"/>
                    <a:pt x="0" y="37340"/>
                    <a:pt x="244" y="37995"/>
                  </a:cubicBezTo>
                  <a:cubicBezTo>
                    <a:pt x="587" y="38911"/>
                    <a:pt x="2018" y="42755"/>
                    <a:pt x="2176" y="43180"/>
                  </a:cubicBezTo>
                  <a:lnTo>
                    <a:pt x="1099" y="45931"/>
                  </a:lnTo>
                  <a:cubicBezTo>
                    <a:pt x="1087" y="45960"/>
                    <a:pt x="1089" y="45991"/>
                    <a:pt x="1102" y="46018"/>
                  </a:cubicBezTo>
                  <a:lnTo>
                    <a:pt x="2167" y="48148"/>
                  </a:lnTo>
                  <a:cubicBezTo>
                    <a:pt x="1995" y="48430"/>
                    <a:pt x="1272" y="49740"/>
                    <a:pt x="1954" y="50876"/>
                  </a:cubicBezTo>
                  <a:cubicBezTo>
                    <a:pt x="2336" y="51559"/>
                    <a:pt x="2880" y="52152"/>
                    <a:pt x="3526" y="52593"/>
                  </a:cubicBezTo>
                  <a:cubicBezTo>
                    <a:pt x="3591" y="53007"/>
                    <a:pt x="4059" y="56194"/>
                    <a:pt x="3282" y="58194"/>
                  </a:cubicBezTo>
                  <a:cubicBezTo>
                    <a:pt x="2592" y="59963"/>
                    <a:pt x="3468" y="62085"/>
                    <a:pt x="4224" y="63078"/>
                  </a:cubicBezTo>
                  <a:cubicBezTo>
                    <a:pt x="4241" y="63100"/>
                    <a:pt x="4266" y="63115"/>
                    <a:pt x="4294" y="63120"/>
                  </a:cubicBezTo>
                  <a:lnTo>
                    <a:pt x="4366" y="63130"/>
                  </a:lnTo>
                  <a:cubicBezTo>
                    <a:pt x="4929" y="63218"/>
                    <a:pt x="5515" y="63292"/>
                    <a:pt x="6160" y="63361"/>
                  </a:cubicBezTo>
                  <a:lnTo>
                    <a:pt x="6272" y="63371"/>
                  </a:lnTo>
                  <a:cubicBezTo>
                    <a:pt x="6590" y="63402"/>
                    <a:pt x="6927" y="63431"/>
                    <a:pt x="7296" y="63456"/>
                  </a:cubicBezTo>
                  <a:cubicBezTo>
                    <a:pt x="7634" y="63478"/>
                    <a:pt x="7966" y="63495"/>
                    <a:pt x="8294" y="63508"/>
                  </a:cubicBezTo>
                  <a:cubicBezTo>
                    <a:pt x="8612" y="63519"/>
                    <a:pt x="8925" y="63524"/>
                    <a:pt x="9232" y="63524"/>
                  </a:cubicBezTo>
                  <a:lnTo>
                    <a:pt x="9232" y="63523"/>
                  </a:lnTo>
                  <a:cubicBezTo>
                    <a:pt x="10896" y="63523"/>
                    <a:pt x="12337" y="63365"/>
                    <a:pt x="13357" y="63066"/>
                  </a:cubicBezTo>
                  <a:cubicBezTo>
                    <a:pt x="15257" y="62508"/>
                    <a:pt x="29624" y="55314"/>
                    <a:pt x="31728" y="53087"/>
                  </a:cubicBezTo>
                  <a:cubicBezTo>
                    <a:pt x="33236" y="51482"/>
                    <a:pt x="34155" y="44681"/>
                    <a:pt x="34569" y="40769"/>
                  </a:cubicBezTo>
                  <a:cubicBezTo>
                    <a:pt x="34573" y="40732"/>
                    <a:pt x="34558" y="40696"/>
                    <a:pt x="34528" y="40672"/>
                  </a:cubicBezTo>
                  <a:cubicBezTo>
                    <a:pt x="34509" y="40658"/>
                    <a:pt x="34486" y="40650"/>
                    <a:pt x="34463" y="40650"/>
                  </a:cubicBezTo>
                  <a:cubicBezTo>
                    <a:pt x="34451" y="40650"/>
                    <a:pt x="34438" y="40653"/>
                    <a:pt x="34426" y="40657"/>
                  </a:cubicBezTo>
                  <a:cubicBezTo>
                    <a:pt x="33878" y="40867"/>
                    <a:pt x="33303" y="40975"/>
                    <a:pt x="32716" y="40975"/>
                  </a:cubicBezTo>
                  <a:cubicBezTo>
                    <a:pt x="28967" y="40975"/>
                    <a:pt x="25917" y="36540"/>
                    <a:pt x="25917" y="31091"/>
                  </a:cubicBezTo>
                  <a:cubicBezTo>
                    <a:pt x="25917" y="25641"/>
                    <a:pt x="28967" y="21209"/>
                    <a:pt x="32716" y="21209"/>
                  </a:cubicBezTo>
                  <a:cubicBezTo>
                    <a:pt x="34980" y="21209"/>
                    <a:pt x="37088" y="22841"/>
                    <a:pt x="38357" y="25574"/>
                  </a:cubicBezTo>
                  <a:cubicBezTo>
                    <a:pt x="38374" y="25611"/>
                    <a:pt x="38410" y="25635"/>
                    <a:pt x="38453" y="25635"/>
                  </a:cubicBezTo>
                  <a:cubicBezTo>
                    <a:pt x="38458" y="25635"/>
                    <a:pt x="38464" y="25635"/>
                    <a:pt x="38470" y="25634"/>
                  </a:cubicBezTo>
                  <a:cubicBezTo>
                    <a:pt x="38516" y="25627"/>
                    <a:pt x="38552" y="25589"/>
                    <a:pt x="38559" y="25543"/>
                  </a:cubicBezTo>
                  <a:cubicBezTo>
                    <a:pt x="38729" y="24276"/>
                    <a:pt x="38808" y="22985"/>
                    <a:pt x="38794" y="21708"/>
                  </a:cubicBezTo>
                  <a:cubicBezTo>
                    <a:pt x="38677" y="13915"/>
                    <a:pt x="32163" y="5661"/>
                    <a:pt x="27705" y="2937"/>
                  </a:cubicBezTo>
                  <a:cubicBezTo>
                    <a:pt x="27687" y="2925"/>
                    <a:pt x="27538" y="2829"/>
                    <a:pt x="27273" y="2681"/>
                  </a:cubicBezTo>
                  <a:cubicBezTo>
                    <a:pt x="27059" y="2558"/>
                    <a:pt x="26826" y="2433"/>
                    <a:pt x="26584" y="2308"/>
                  </a:cubicBezTo>
                  <a:cubicBezTo>
                    <a:pt x="26575" y="2304"/>
                    <a:pt x="26560" y="2301"/>
                    <a:pt x="26545" y="2299"/>
                  </a:cubicBezTo>
                  <a:lnTo>
                    <a:pt x="25590" y="1841"/>
                  </a:lnTo>
                  <a:lnTo>
                    <a:pt x="24740" y="1472"/>
                  </a:lnTo>
                  <a:lnTo>
                    <a:pt x="23947" y="1159"/>
                  </a:lnTo>
                  <a:cubicBezTo>
                    <a:pt x="23942" y="1157"/>
                    <a:pt x="23938" y="1154"/>
                    <a:pt x="23935" y="1153"/>
                  </a:cubicBezTo>
                  <a:lnTo>
                    <a:pt x="23600" y="1031"/>
                  </a:lnTo>
                  <a:cubicBezTo>
                    <a:pt x="23516" y="998"/>
                    <a:pt x="23427" y="968"/>
                    <a:pt x="23339" y="939"/>
                  </a:cubicBezTo>
                  <a:lnTo>
                    <a:pt x="22919" y="794"/>
                  </a:lnTo>
                  <a:cubicBezTo>
                    <a:pt x="22916" y="793"/>
                    <a:pt x="22913" y="791"/>
                    <a:pt x="22912" y="791"/>
                  </a:cubicBezTo>
                  <a:lnTo>
                    <a:pt x="22756" y="738"/>
                  </a:lnTo>
                  <a:cubicBezTo>
                    <a:pt x="22750" y="736"/>
                    <a:pt x="22741" y="735"/>
                    <a:pt x="22732" y="733"/>
                  </a:cubicBezTo>
                  <a:cubicBezTo>
                    <a:pt x="22504" y="657"/>
                    <a:pt x="22266" y="584"/>
                    <a:pt x="22021" y="513"/>
                  </a:cubicBezTo>
                  <a:lnTo>
                    <a:pt x="21843" y="461"/>
                  </a:lnTo>
                  <a:cubicBezTo>
                    <a:pt x="21826" y="452"/>
                    <a:pt x="21809" y="446"/>
                    <a:pt x="21789" y="446"/>
                  </a:cubicBezTo>
                  <a:lnTo>
                    <a:pt x="21777" y="446"/>
                  </a:lnTo>
                  <a:cubicBezTo>
                    <a:pt x="21609" y="397"/>
                    <a:pt x="21435" y="349"/>
                    <a:pt x="21270" y="306"/>
                  </a:cubicBezTo>
                  <a:lnTo>
                    <a:pt x="21010" y="213"/>
                  </a:lnTo>
                  <a:lnTo>
                    <a:pt x="20415" y="67"/>
                  </a:lnTo>
                  <a:lnTo>
                    <a:pt x="20135" y="3"/>
                  </a:lnTo>
                  <a:cubicBezTo>
                    <a:pt x="20125" y="0"/>
                    <a:pt x="20116" y="0"/>
                    <a:pt x="2010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827;p40">
              <a:extLst>
                <a:ext uri="{FF2B5EF4-FFF2-40B4-BE49-F238E27FC236}">
                  <a16:creationId xmlns:a16="http://schemas.microsoft.com/office/drawing/2014/main" id="{DAC3E1BE-5909-00C4-E255-7FA6D0639443}"/>
                </a:ext>
              </a:extLst>
            </p:cNvPr>
            <p:cNvSpPr/>
            <p:nvPr/>
          </p:nvSpPr>
          <p:spPr>
            <a:xfrm>
              <a:off x="5431625" y="4823225"/>
              <a:ext cx="18825" cy="4750"/>
            </a:xfrm>
            <a:custGeom>
              <a:avLst/>
              <a:gdLst/>
              <a:ahLst/>
              <a:cxnLst/>
              <a:rect l="l" t="t" r="r" b="b"/>
              <a:pathLst>
                <a:path w="753" h="190" extrusionOk="0">
                  <a:moveTo>
                    <a:pt x="1" y="0"/>
                  </a:moveTo>
                  <a:cubicBezTo>
                    <a:pt x="245" y="69"/>
                    <a:pt x="495" y="133"/>
                    <a:pt x="752" y="1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828;p40">
              <a:extLst>
                <a:ext uri="{FF2B5EF4-FFF2-40B4-BE49-F238E27FC236}">
                  <a16:creationId xmlns:a16="http://schemas.microsoft.com/office/drawing/2014/main" id="{DB0A2E68-778E-07DE-019C-B409996CA9DA}"/>
                </a:ext>
              </a:extLst>
            </p:cNvPr>
            <p:cNvSpPr/>
            <p:nvPr/>
          </p:nvSpPr>
          <p:spPr>
            <a:xfrm>
              <a:off x="5430925" y="4820650"/>
              <a:ext cx="20125" cy="9925"/>
            </a:xfrm>
            <a:custGeom>
              <a:avLst/>
              <a:gdLst/>
              <a:ahLst/>
              <a:cxnLst/>
              <a:rect l="l" t="t" r="r" b="b"/>
              <a:pathLst>
                <a:path w="805" h="397" extrusionOk="0">
                  <a:moveTo>
                    <a:pt x="57" y="1"/>
                  </a:moveTo>
                  <a:lnTo>
                    <a:pt x="0" y="206"/>
                  </a:lnTo>
                  <a:cubicBezTo>
                    <a:pt x="267" y="280"/>
                    <a:pt x="514" y="343"/>
                    <a:pt x="758" y="397"/>
                  </a:cubicBezTo>
                  <a:lnTo>
                    <a:pt x="804" y="188"/>
                  </a:lnTo>
                  <a:cubicBezTo>
                    <a:pt x="565" y="135"/>
                    <a:pt x="320" y="73"/>
                    <a:pt x="5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829;p40">
              <a:extLst>
                <a:ext uri="{FF2B5EF4-FFF2-40B4-BE49-F238E27FC236}">
                  <a16:creationId xmlns:a16="http://schemas.microsoft.com/office/drawing/2014/main" id="{436F2EE0-6A7D-4C31-8266-62A531A89AF7}"/>
                </a:ext>
              </a:extLst>
            </p:cNvPr>
            <p:cNvSpPr/>
            <p:nvPr/>
          </p:nvSpPr>
          <p:spPr>
            <a:xfrm>
              <a:off x="5166625" y="4541250"/>
              <a:ext cx="239000" cy="273950"/>
            </a:xfrm>
            <a:custGeom>
              <a:avLst/>
              <a:gdLst/>
              <a:ahLst/>
              <a:cxnLst/>
              <a:rect l="l" t="t" r="r" b="b"/>
              <a:pathLst>
                <a:path w="9560" h="10958" extrusionOk="0">
                  <a:moveTo>
                    <a:pt x="1" y="1"/>
                  </a:moveTo>
                  <a:cubicBezTo>
                    <a:pt x="1" y="1"/>
                    <a:pt x="1228" y="8065"/>
                    <a:pt x="9560" y="109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830;p40">
              <a:extLst>
                <a:ext uri="{FF2B5EF4-FFF2-40B4-BE49-F238E27FC236}">
                  <a16:creationId xmlns:a16="http://schemas.microsoft.com/office/drawing/2014/main" id="{121FB8C4-E4BA-5EBA-2631-A7C0A073DBA0}"/>
                </a:ext>
              </a:extLst>
            </p:cNvPr>
            <p:cNvSpPr/>
            <p:nvPr/>
          </p:nvSpPr>
          <p:spPr>
            <a:xfrm>
              <a:off x="5164025" y="4540850"/>
              <a:ext cx="242450" cy="276850"/>
            </a:xfrm>
            <a:custGeom>
              <a:avLst/>
              <a:gdLst/>
              <a:ahLst/>
              <a:cxnLst/>
              <a:rect l="l" t="t" r="r" b="b"/>
              <a:pathLst>
                <a:path w="9698" h="11074" extrusionOk="0">
                  <a:moveTo>
                    <a:pt x="211" y="0"/>
                  </a:moveTo>
                  <a:lnTo>
                    <a:pt x="1" y="31"/>
                  </a:lnTo>
                  <a:cubicBezTo>
                    <a:pt x="13" y="113"/>
                    <a:pt x="1332" y="8194"/>
                    <a:pt x="9628" y="11073"/>
                  </a:cubicBezTo>
                  <a:lnTo>
                    <a:pt x="9698" y="10872"/>
                  </a:lnTo>
                  <a:cubicBezTo>
                    <a:pt x="1527" y="8036"/>
                    <a:pt x="222" y="81"/>
                    <a:pt x="21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831;p40">
              <a:extLst>
                <a:ext uri="{FF2B5EF4-FFF2-40B4-BE49-F238E27FC236}">
                  <a16:creationId xmlns:a16="http://schemas.microsoft.com/office/drawing/2014/main" id="{5C1D5EAB-034C-B73A-356D-DAC8561C5F8F}"/>
                </a:ext>
              </a:extLst>
            </p:cNvPr>
            <p:cNvSpPr/>
            <p:nvPr/>
          </p:nvSpPr>
          <p:spPr>
            <a:xfrm>
              <a:off x="5571400" y="3369800"/>
              <a:ext cx="3625" cy="1400"/>
            </a:xfrm>
            <a:custGeom>
              <a:avLst/>
              <a:gdLst/>
              <a:ahLst/>
              <a:cxnLst/>
              <a:rect l="l" t="t" r="r" b="b"/>
              <a:pathLst>
                <a:path w="145" h="56" extrusionOk="0">
                  <a:moveTo>
                    <a:pt x="0" y="0"/>
                  </a:moveTo>
                  <a:lnTo>
                    <a:pt x="145" y="55"/>
                  </a:lnTo>
                  <a:lnTo>
                    <a:pt x="12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832;p40">
              <a:extLst>
                <a:ext uri="{FF2B5EF4-FFF2-40B4-BE49-F238E27FC236}">
                  <a16:creationId xmlns:a16="http://schemas.microsoft.com/office/drawing/2014/main" id="{4239CAF7-FB07-F463-DA13-1F615F443372}"/>
                </a:ext>
              </a:extLst>
            </p:cNvPr>
            <p:cNvSpPr/>
            <p:nvPr/>
          </p:nvSpPr>
          <p:spPr>
            <a:xfrm>
              <a:off x="5568375" y="3367125"/>
              <a:ext cx="9675" cy="6750"/>
            </a:xfrm>
            <a:custGeom>
              <a:avLst/>
              <a:gdLst/>
              <a:ahLst/>
              <a:cxnLst/>
              <a:rect l="l" t="t" r="r" b="b"/>
              <a:pathLst>
                <a:path w="387" h="270" extrusionOk="0">
                  <a:moveTo>
                    <a:pt x="121" y="1"/>
                  </a:moveTo>
                  <a:cubicBezTo>
                    <a:pt x="78" y="1"/>
                    <a:pt x="38" y="27"/>
                    <a:pt x="22" y="70"/>
                  </a:cubicBezTo>
                  <a:cubicBezTo>
                    <a:pt x="1" y="124"/>
                    <a:pt x="29" y="186"/>
                    <a:pt x="84" y="207"/>
                  </a:cubicBezTo>
                  <a:lnTo>
                    <a:pt x="229" y="262"/>
                  </a:lnTo>
                  <a:cubicBezTo>
                    <a:pt x="240" y="266"/>
                    <a:pt x="253" y="269"/>
                    <a:pt x="267" y="270"/>
                  </a:cubicBezTo>
                  <a:lnTo>
                    <a:pt x="267" y="270"/>
                  </a:lnTo>
                  <a:cubicBezTo>
                    <a:pt x="308" y="269"/>
                    <a:pt x="348" y="244"/>
                    <a:pt x="364" y="204"/>
                  </a:cubicBezTo>
                  <a:cubicBezTo>
                    <a:pt x="386" y="150"/>
                    <a:pt x="363" y="89"/>
                    <a:pt x="311" y="66"/>
                  </a:cubicBezTo>
                  <a:lnTo>
                    <a:pt x="287" y="55"/>
                  </a:lnTo>
                  <a:cubicBezTo>
                    <a:pt x="285" y="54"/>
                    <a:pt x="282" y="52"/>
                    <a:pt x="279" y="52"/>
                  </a:cubicBezTo>
                  <a:lnTo>
                    <a:pt x="159" y="7"/>
                  </a:lnTo>
                  <a:cubicBezTo>
                    <a:pt x="146" y="3"/>
                    <a:pt x="134" y="1"/>
                    <a:pt x="121" y="1"/>
                  </a:cubicBezTo>
                  <a:close/>
                  <a:moveTo>
                    <a:pt x="267" y="270"/>
                  </a:moveTo>
                  <a:lnTo>
                    <a:pt x="267" y="270"/>
                  </a:lnTo>
                  <a:cubicBezTo>
                    <a:pt x="266" y="270"/>
                    <a:pt x="266" y="270"/>
                    <a:pt x="266" y="270"/>
                  </a:cubicBezTo>
                  <a:lnTo>
                    <a:pt x="267" y="270"/>
                  </a:lnTo>
                  <a:cubicBezTo>
                    <a:pt x="267" y="270"/>
                    <a:pt x="267" y="270"/>
                    <a:pt x="267" y="27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833;p40">
              <a:extLst>
                <a:ext uri="{FF2B5EF4-FFF2-40B4-BE49-F238E27FC236}">
                  <a16:creationId xmlns:a16="http://schemas.microsoft.com/office/drawing/2014/main" id="{248CFE74-21C5-09BB-FCD1-DA9EED979E60}"/>
                </a:ext>
              </a:extLst>
            </p:cNvPr>
            <p:cNvSpPr/>
            <p:nvPr/>
          </p:nvSpPr>
          <p:spPr>
            <a:xfrm>
              <a:off x="5547725" y="3361050"/>
              <a:ext cx="13125" cy="4625"/>
            </a:xfrm>
            <a:custGeom>
              <a:avLst/>
              <a:gdLst/>
              <a:ahLst/>
              <a:cxnLst/>
              <a:rect l="l" t="t" r="r" b="b"/>
              <a:pathLst>
                <a:path w="525" h="185" extrusionOk="0">
                  <a:moveTo>
                    <a:pt x="0" y="0"/>
                  </a:moveTo>
                  <a:lnTo>
                    <a:pt x="104" y="38"/>
                  </a:lnTo>
                  <a:lnTo>
                    <a:pt x="112" y="38"/>
                  </a:lnTo>
                  <a:lnTo>
                    <a:pt x="0" y="0"/>
                  </a:lnTo>
                  <a:close/>
                  <a:moveTo>
                    <a:pt x="99" y="38"/>
                  </a:moveTo>
                  <a:lnTo>
                    <a:pt x="258" y="99"/>
                  </a:lnTo>
                  <a:lnTo>
                    <a:pt x="282" y="99"/>
                  </a:lnTo>
                  <a:lnTo>
                    <a:pt x="112" y="41"/>
                  </a:lnTo>
                  <a:lnTo>
                    <a:pt x="104" y="38"/>
                  </a:lnTo>
                  <a:close/>
                  <a:moveTo>
                    <a:pt x="282" y="99"/>
                  </a:moveTo>
                  <a:lnTo>
                    <a:pt x="289" y="101"/>
                  </a:lnTo>
                  <a:lnTo>
                    <a:pt x="289" y="101"/>
                  </a:lnTo>
                  <a:lnTo>
                    <a:pt x="282" y="99"/>
                  </a:lnTo>
                  <a:close/>
                  <a:moveTo>
                    <a:pt x="289" y="101"/>
                  </a:moveTo>
                  <a:lnTo>
                    <a:pt x="525" y="185"/>
                  </a:lnTo>
                  <a:lnTo>
                    <a:pt x="413" y="145"/>
                  </a:lnTo>
                  <a:lnTo>
                    <a:pt x="325" y="114"/>
                  </a:lnTo>
                  <a:lnTo>
                    <a:pt x="289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834;p40">
              <a:extLst>
                <a:ext uri="{FF2B5EF4-FFF2-40B4-BE49-F238E27FC236}">
                  <a16:creationId xmlns:a16="http://schemas.microsoft.com/office/drawing/2014/main" id="{4FC3017B-5725-B678-59E4-C3CC3609833E}"/>
                </a:ext>
              </a:extLst>
            </p:cNvPr>
            <p:cNvSpPr/>
            <p:nvPr/>
          </p:nvSpPr>
          <p:spPr>
            <a:xfrm>
              <a:off x="5544700" y="3358375"/>
              <a:ext cx="19175" cy="10000"/>
            </a:xfrm>
            <a:custGeom>
              <a:avLst/>
              <a:gdLst/>
              <a:ahLst/>
              <a:cxnLst/>
              <a:rect l="l" t="t" r="r" b="b"/>
              <a:pathLst>
                <a:path w="767" h="400" extrusionOk="0">
                  <a:moveTo>
                    <a:pt x="123" y="0"/>
                  </a:moveTo>
                  <a:cubicBezTo>
                    <a:pt x="79" y="0"/>
                    <a:pt x="37" y="28"/>
                    <a:pt x="22" y="72"/>
                  </a:cubicBezTo>
                  <a:cubicBezTo>
                    <a:pt x="1" y="127"/>
                    <a:pt x="31" y="186"/>
                    <a:pt x="86" y="207"/>
                  </a:cubicBezTo>
                  <a:lnTo>
                    <a:pt x="163" y="235"/>
                  </a:lnTo>
                  <a:cubicBezTo>
                    <a:pt x="169" y="240"/>
                    <a:pt x="175" y="243"/>
                    <a:pt x="183" y="246"/>
                  </a:cubicBezTo>
                  <a:lnTo>
                    <a:pt x="342" y="305"/>
                  </a:lnTo>
                  <a:cubicBezTo>
                    <a:pt x="354" y="310"/>
                    <a:pt x="367" y="311"/>
                    <a:pt x="379" y="311"/>
                  </a:cubicBezTo>
                  <a:lnTo>
                    <a:pt x="610" y="393"/>
                  </a:lnTo>
                  <a:cubicBezTo>
                    <a:pt x="622" y="398"/>
                    <a:pt x="634" y="399"/>
                    <a:pt x="646" y="399"/>
                  </a:cubicBezTo>
                  <a:cubicBezTo>
                    <a:pt x="690" y="399"/>
                    <a:pt x="730" y="372"/>
                    <a:pt x="747" y="328"/>
                  </a:cubicBezTo>
                  <a:cubicBezTo>
                    <a:pt x="766" y="273"/>
                    <a:pt x="738" y="212"/>
                    <a:pt x="681" y="192"/>
                  </a:cubicBezTo>
                  <a:lnTo>
                    <a:pt x="439" y="104"/>
                  </a:lnTo>
                  <a:cubicBezTo>
                    <a:pt x="436" y="103"/>
                    <a:pt x="431" y="101"/>
                    <a:pt x="428" y="101"/>
                  </a:cubicBezTo>
                  <a:lnTo>
                    <a:pt x="285" y="52"/>
                  </a:lnTo>
                  <a:cubicBezTo>
                    <a:pt x="281" y="49"/>
                    <a:pt x="273" y="46"/>
                    <a:pt x="267" y="45"/>
                  </a:cubicBezTo>
                  <a:lnTo>
                    <a:pt x="157" y="6"/>
                  </a:lnTo>
                  <a:cubicBezTo>
                    <a:pt x="146" y="2"/>
                    <a:pt x="134" y="0"/>
                    <a:pt x="12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835;p40">
              <a:extLst>
                <a:ext uri="{FF2B5EF4-FFF2-40B4-BE49-F238E27FC236}">
                  <a16:creationId xmlns:a16="http://schemas.microsoft.com/office/drawing/2014/main" id="{8DC838F9-EB8D-D01B-D0FE-A6CD19605039}"/>
                </a:ext>
              </a:extLst>
            </p:cNvPr>
            <p:cNvSpPr/>
            <p:nvPr/>
          </p:nvSpPr>
          <p:spPr>
            <a:xfrm>
              <a:off x="5568450" y="3367225"/>
              <a:ext cx="5475" cy="5350"/>
            </a:xfrm>
            <a:custGeom>
              <a:avLst/>
              <a:gdLst/>
              <a:ahLst/>
              <a:cxnLst/>
              <a:rect l="l" t="t" r="r" b="b"/>
              <a:pathLst>
                <a:path w="219" h="214" extrusionOk="0">
                  <a:moveTo>
                    <a:pt x="102" y="1"/>
                  </a:moveTo>
                  <a:cubicBezTo>
                    <a:pt x="43" y="1"/>
                    <a:pt x="1" y="48"/>
                    <a:pt x="1" y="108"/>
                  </a:cubicBezTo>
                  <a:cubicBezTo>
                    <a:pt x="1" y="166"/>
                    <a:pt x="53" y="213"/>
                    <a:pt x="113" y="213"/>
                  </a:cubicBezTo>
                  <a:cubicBezTo>
                    <a:pt x="171" y="213"/>
                    <a:pt x="218" y="166"/>
                    <a:pt x="218" y="108"/>
                  </a:cubicBezTo>
                  <a:cubicBezTo>
                    <a:pt x="218" y="48"/>
                    <a:pt x="171" y="1"/>
                    <a:pt x="11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836;p40">
              <a:extLst>
                <a:ext uri="{FF2B5EF4-FFF2-40B4-BE49-F238E27FC236}">
                  <a16:creationId xmlns:a16="http://schemas.microsoft.com/office/drawing/2014/main" id="{9A846760-E56E-25FD-4F2D-6C9363FC0C3E}"/>
                </a:ext>
              </a:extLst>
            </p:cNvPr>
            <p:cNvSpPr/>
            <p:nvPr/>
          </p:nvSpPr>
          <p:spPr>
            <a:xfrm>
              <a:off x="5533550" y="3356100"/>
              <a:ext cx="3975" cy="1325"/>
            </a:xfrm>
            <a:custGeom>
              <a:avLst/>
              <a:gdLst/>
              <a:ahLst/>
              <a:cxnLst/>
              <a:rect l="l" t="t" r="r" b="b"/>
              <a:pathLst>
                <a:path w="159" h="53" extrusionOk="0">
                  <a:moveTo>
                    <a:pt x="158" y="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837;p40">
              <a:extLst>
                <a:ext uri="{FF2B5EF4-FFF2-40B4-BE49-F238E27FC236}">
                  <a16:creationId xmlns:a16="http://schemas.microsoft.com/office/drawing/2014/main" id="{0B8AC5B8-56C7-DA99-9405-C81126B8206F}"/>
                </a:ext>
              </a:extLst>
            </p:cNvPr>
            <p:cNvSpPr/>
            <p:nvPr/>
          </p:nvSpPr>
          <p:spPr>
            <a:xfrm>
              <a:off x="5530900" y="3353425"/>
              <a:ext cx="9300" cy="6675"/>
            </a:xfrm>
            <a:custGeom>
              <a:avLst/>
              <a:gdLst/>
              <a:ahLst/>
              <a:cxnLst/>
              <a:rect l="l" t="t" r="r" b="b"/>
              <a:pathLst>
                <a:path w="372" h="267" extrusionOk="0">
                  <a:moveTo>
                    <a:pt x="106" y="0"/>
                  </a:moveTo>
                  <a:cubicBezTo>
                    <a:pt x="62" y="0"/>
                    <a:pt x="20" y="28"/>
                    <a:pt x="5" y="73"/>
                  </a:cubicBezTo>
                  <a:cubicBezTo>
                    <a:pt x="2" y="83"/>
                    <a:pt x="1" y="95"/>
                    <a:pt x="1" y="107"/>
                  </a:cubicBezTo>
                  <a:cubicBezTo>
                    <a:pt x="1" y="152"/>
                    <a:pt x="27" y="192"/>
                    <a:pt x="72" y="207"/>
                  </a:cubicBezTo>
                  <a:lnTo>
                    <a:pt x="230" y="261"/>
                  </a:lnTo>
                  <a:cubicBezTo>
                    <a:pt x="242" y="265"/>
                    <a:pt x="254" y="267"/>
                    <a:pt x="264" y="267"/>
                  </a:cubicBezTo>
                  <a:cubicBezTo>
                    <a:pt x="309" y="267"/>
                    <a:pt x="350" y="238"/>
                    <a:pt x="365" y="194"/>
                  </a:cubicBezTo>
                  <a:cubicBezTo>
                    <a:pt x="368" y="183"/>
                    <a:pt x="371" y="171"/>
                    <a:pt x="371" y="159"/>
                  </a:cubicBezTo>
                  <a:cubicBezTo>
                    <a:pt x="371" y="115"/>
                    <a:pt x="343" y="75"/>
                    <a:pt x="298" y="60"/>
                  </a:cubicBezTo>
                  <a:lnTo>
                    <a:pt x="140" y="6"/>
                  </a:lnTo>
                  <a:cubicBezTo>
                    <a:pt x="129" y="2"/>
                    <a:pt x="117" y="0"/>
                    <a:pt x="10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838;p40">
              <a:extLst>
                <a:ext uri="{FF2B5EF4-FFF2-40B4-BE49-F238E27FC236}">
                  <a16:creationId xmlns:a16="http://schemas.microsoft.com/office/drawing/2014/main" id="{E7DE5D5B-8BB3-5898-7BD5-E8F5916F8201}"/>
                </a:ext>
              </a:extLst>
            </p:cNvPr>
            <p:cNvSpPr/>
            <p:nvPr/>
          </p:nvSpPr>
          <p:spPr>
            <a:xfrm>
              <a:off x="5562700" y="3366625"/>
              <a:ext cx="10950" cy="4050"/>
            </a:xfrm>
            <a:custGeom>
              <a:avLst/>
              <a:gdLst/>
              <a:ahLst/>
              <a:cxnLst/>
              <a:rect l="l" t="t" r="r" b="b"/>
              <a:pathLst>
                <a:path w="438" h="162" extrusionOk="0">
                  <a:moveTo>
                    <a:pt x="0" y="1"/>
                  </a:moveTo>
                  <a:lnTo>
                    <a:pt x="143" y="56"/>
                  </a:lnTo>
                  <a:lnTo>
                    <a:pt x="189" y="64"/>
                  </a:lnTo>
                  <a:lnTo>
                    <a:pt x="189" y="64"/>
                  </a:lnTo>
                  <a:lnTo>
                    <a:pt x="438" y="161"/>
                  </a:lnTo>
                  <a:lnTo>
                    <a:pt x="310" y="111"/>
                  </a:lnTo>
                  <a:lnTo>
                    <a:pt x="214" y="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839;p40">
              <a:extLst>
                <a:ext uri="{FF2B5EF4-FFF2-40B4-BE49-F238E27FC236}">
                  <a16:creationId xmlns:a16="http://schemas.microsoft.com/office/drawing/2014/main" id="{39A86C68-7AD4-3196-CD08-272842760956}"/>
                </a:ext>
              </a:extLst>
            </p:cNvPr>
            <p:cNvSpPr/>
            <p:nvPr/>
          </p:nvSpPr>
          <p:spPr>
            <a:xfrm>
              <a:off x="5558975" y="3363325"/>
              <a:ext cx="17700" cy="10000"/>
            </a:xfrm>
            <a:custGeom>
              <a:avLst/>
              <a:gdLst/>
              <a:ahLst/>
              <a:cxnLst/>
              <a:rect l="l" t="t" r="r" b="b"/>
              <a:pathLst>
                <a:path w="708" h="400" extrusionOk="0">
                  <a:moveTo>
                    <a:pt x="108" y="1"/>
                  </a:moveTo>
                  <a:cubicBezTo>
                    <a:pt x="64" y="1"/>
                    <a:pt x="24" y="26"/>
                    <a:pt x="8" y="69"/>
                  </a:cubicBezTo>
                  <a:cubicBezTo>
                    <a:pt x="3" y="81"/>
                    <a:pt x="0" y="94"/>
                    <a:pt x="0" y="107"/>
                  </a:cubicBezTo>
                  <a:cubicBezTo>
                    <a:pt x="0" y="151"/>
                    <a:pt x="27" y="191"/>
                    <a:pt x="69" y="207"/>
                  </a:cubicBezTo>
                  <a:lnTo>
                    <a:pt x="76" y="210"/>
                  </a:lnTo>
                  <a:cubicBezTo>
                    <a:pt x="85" y="219"/>
                    <a:pt x="98" y="226"/>
                    <a:pt x="112" y="232"/>
                  </a:cubicBezTo>
                  <a:lnTo>
                    <a:pt x="550" y="392"/>
                  </a:lnTo>
                  <a:cubicBezTo>
                    <a:pt x="561" y="398"/>
                    <a:pt x="575" y="399"/>
                    <a:pt x="587" y="399"/>
                  </a:cubicBezTo>
                  <a:cubicBezTo>
                    <a:pt x="630" y="399"/>
                    <a:pt x="670" y="374"/>
                    <a:pt x="687" y="331"/>
                  </a:cubicBezTo>
                  <a:cubicBezTo>
                    <a:pt x="707" y="276"/>
                    <a:pt x="681" y="215"/>
                    <a:pt x="626" y="194"/>
                  </a:cubicBezTo>
                  <a:lnTo>
                    <a:pt x="146" y="8"/>
                  </a:lnTo>
                  <a:cubicBezTo>
                    <a:pt x="133" y="3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840;p40">
              <a:extLst>
                <a:ext uri="{FF2B5EF4-FFF2-40B4-BE49-F238E27FC236}">
                  <a16:creationId xmlns:a16="http://schemas.microsoft.com/office/drawing/2014/main" id="{3A069185-0569-7ED9-CFBD-7D8D713393DD}"/>
                </a:ext>
              </a:extLst>
            </p:cNvPr>
            <p:cNvSpPr/>
            <p:nvPr/>
          </p:nvSpPr>
          <p:spPr>
            <a:xfrm>
              <a:off x="5537500" y="3357350"/>
              <a:ext cx="9725" cy="3450"/>
            </a:xfrm>
            <a:custGeom>
              <a:avLst/>
              <a:gdLst/>
              <a:ahLst/>
              <a:cxnLst/>
              <a:rect l="l" t="t" r="r" b="b"/>
              <a:pathLst>
                <a:path w="389" h="138" extrusionOk="0">
                  <a:moveTo>
                    <a:pt x="0" y="1"/>
                  </a:moveTo>
                  <a:lnTo>
                    <a:pt x="139" y="52"/>
                  </a:lnTo>
                  <a:lnTo>
                    <a:pt x="389" y="138"/>
                  </a:lnTo>
                  <a:lnTo>
                    <a:pt x="295" y="105"/>
                  </a:lnTo>
                  <a:lnTo>
                    <a:pt x="213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841;p40">
              <a:extLst>
                <a:ext uri="{FF2B5EF4-FFF2-40B4-BE49-F238E27FC236}">
                  <a16:creationId xmlns:a16="http://schemas.microsoft.com/office/drawing/2014/main" id="{B39C0A30-5603-876A-4E86-4409FE825A38}"/>
                </a:ext>
              </a:extLst>
            </p:cNvPr>
            <p:cNvSpPr/>
            <p:nvPr/>
          </p:nvSpPr>
          <p:spPr>
            <a:xfrm>
              <a:off x="5534475" y="3354675"/>
              <a:ext cx="15725" cy="8775"/>
            </a:xfrm>
            <a:custGeom>
              <a:avLst/>
              <a:gdLst/>
              <a:ahLst/>
              <a:cxnLst/>
              <a:rect l="l" t="t" r="r" b="b"/>
              <a:pathLst>
                <a:path w="629" h="351" extrusionOk="0">
                  <a:moveTo>
                    <a:pt x="122" y="1"/>
                  </a:moveTo>
                  <a:cubicBezTo>
                    <a:pt x="77" y="1"/>
                    <a:pt x="37" y="29"/>
                    <a:pt x="21" y="72"/>
                  </a:cubicBezTo>
                  <a:cubicBezTo>
                    <a:pt x="0" y="127"/>
                    <a:pt x="29" y="188"/>
                    <a:pt x="84" y="208"/>
                  </a:cubicBezTo>
                  <a:lnTo>
                    <a:pt x="222" y="260"/>
                  </a:lnTo>
                  <a:lnTo>
                    <a:pt x="225" y="260"/>
                  </a:lnTo>
                  <a:lnTo>
                    <a:pt x="475" y="345"/>
                  </a:lnTo>
                  <a:cubicBezTo>
                    <a:pt x="487" y="349"/>
                    <a:pt x="498" y="351"/>
                    <a:pt x="510" y="351"/>
                  </a:cubicBezTo>
                  <a:cubicBezTo>
                    <a:pt x="554" y="351"/>
                    <a:pt x="595" y="324"/>
                    <a:pt x="611" y="279"/>
                  </a:cubicBezTo>
                  <a:cubicBezTo>
                    <a:pt x="629" y="223"/>
                    <a:pt x="599" y="163"/>
                    <a:pt x="544" y="144"/>
                  </a:cubicBezTo>
                  <a:lnTo>
                    <a:pt x="157" y="7"/>
                  </a:lnTo>
                  <a:cubicBezTo>
                    <a:pt x="145" y="3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842;p40">
              <a:extLst>
                <a:ext uri="{FF2B5EF4-FFF2-40B4-BE49-F238E27FC236}">
                  <a16:creationId xmlns:a16="http://schemas.microsoft.com/office/drawing/2014/main" id="{580C746C-62DB-B6B7-9526-CC6A5D5B691B}"/>
                </a:ext>
              </a:extLst>
            </p:cNvPr>
            <p:cNvSpPr/>
            <p:nvPr/>
          </p:nvSpPr>
          <p:spPr>
            <a:xfrm>
              <a:off x="4971100" y="4267275"/>
              <a:ext cx="161750" cy="148075"/>
            </a:xfrm>
            <a:custGeom>
              <a:avLst/>
              <a:gdLst/>
              <a:ahLst/>
              <a:cxnLst/>
              <a:rect l="l" t="t" r="r" b="b"/>
              <a:pathLst>
                <a:path w="6470" h="5923" extrusionOk="0">
                  <a:moveTo>
                    <a:pt x="934" y="1"/>
                  </a:moveTo>
                  <a:cubicBezTo>
                    <a:pt x="419" y="1"/>
                    <a:pt x="51" y="111"/>
                    <a:pt x="51" y="111"/>
                  </a:cubicBezTo>
                  <a:lnTo>
                    <a:pt x="20" y="111"/>
                  </a:lnTo>
                  <a:cubicBezTo>
                    <a:pt x="0" y="314"/>
                    <a:pt x="35" y="518"/>
                    <a:pt x="118" y="704"/>
                  </a:cubicBezTo>
                  <a:cubicBezTo>
                    <a:pt x="481" y="1673"/>
                    <a:pt x="2060" y="5923"/>
                    <a:pt x="2060" y="5923"/>
                  </a:cubicBezTo>
                  <a:cubicBezTo>
                    <a:pt x="2060" y="5923"/>
                    <a:pt x="5472" y="4926"/>
                    <a:pt x="5971" y="3941"/>
                  </a:cubicBezTo>
                  <a:cubicBezTo>
                    <a:pt x="6470" y="2955"/>
                    <a:pt x="3505" y="970"/>
                    <a:pt x="2396" y="358"/>
                  </a:cubicBezTo>
                  <a:lnTo>
                    <a:pt x="2398" y="358"/>
                  </a:lnTo>
                  <a:cubicBezTo>
                    <a:pt x="1893" y="77"/>
                    <a:pt x="1363" y="1"/>
                    <a:pt x="93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843;p40">
              <a:extLst>
                <a:ext uri="{FF2B5EF4-FFF2-40B4-BE49-F238E27FC236}">
                  <a16:creationId xmlns:a16="http://schemas.microsoft.com/office/drawing/2014/main" id="{F4FBECD7-E424-5DC1-1E95-565F3C08F1FC}"/>
                </a:ext>
              </a:extLst>
            </p:cNvPr>
            <p:cNvSpPr/>
            <p:nvPr/>
          </p:nvSpPr>
          <p:spPr>
            <a:xfrm>
              <a:off x="4968425" y="4264550"/>
              <a:ext cx="170700" cy="153450"/>
            </a:xfrm>
            <a:custGeom>
              <a:avLst/>
              <a:gdLst/>
              <a:ahLst/>
              <a:cxnLst/>
              <a:rect l="l" t="t" r="r" b="b"/>
              <a:pathLst>
                <a:path w="6828" h="6138" extrusionOk="0">
                  <a:moveTo>
                    <a:pt x="1041" y="217"/>
                  </a:moveTo>
                  <a:cubicBezTo>
                    <a:pt x="1456" y="217"/>
                    <a:pt x="1968" y="290"/>
                    <a:pt x="2453" y="560"/>
                  </a:cubicBezTo>
                  <a:cubicBezTo>
                    <a:pt x="3845" y="1329"/>
                    <a:pt x="6395" y="3188"/>
                    <a:pt x="5983" y="4002"/>
                  </a:cubicBezTo>
                  <a:cubicBezTo>
                    <a:pt x="5555" y="4845"/>
                    <a:pt x="2783" y="5731"/>
                    <a:pt x="2232" y="5900"/>
                  </a:cubicBezTo>
                  <a:cubicBezTo>
                    <a:pt x="1998" y="5271"/>
                    <a:pt x="657" y="1660"/>
                    <a:pt x="322" y="770"/>
                  </a:cubicBezTo>
                  <a:cubicBezTo>
                    <a:pt x="258" y="625"/>
                    <a:pt x="225" y="469"/>
                    <a:pt x="228" y="311"/>
                  </a:cubicBezTo>
                  <a:cubicBezTo>
                    <a:pt x="334" y="285"/>
                    <a:pt x="642" y="217"/>
                    <a:pt x="1041" y="217"/>
                  </a:cubicBezTo>
                  <a:close/>
                  <a:moveTo>
                    <a:pt x="1043" y="1"/>
                  </a:moveTo>
                  <a:cubicBezTo>
                    <a:pt x="574" y="1"/>
                    <a:pt x="224" y="91"/>
                    <a:pt x="143" y="113"/>
                  </a:cubicBezTo>
                  <a:lnTo>
                    <a:pt x="127" y="113"/>
                  </a:lnTo>
                  <a:cubicBezTo>
                    <a:pt x="72" y="113"/>
                    <a:pt x="26" y="155"/>
                    <a:pt x="20" y="210"/>
                  </a:cubicBezTo>
                  <a:cubicBezTo>
                    <a:pt x="0" y="430"/>
                    <a:pt x="37" y="653"/>
                    <a:pt x="125" y="850"/>
                  </a:cubicBezTo>
                  <a:cubicBezTo>
                    <a:pt x="490" y="1821"/>
                    <a:pt x="2067" y="6067"/>
                    <a:pt x="2067" y="6067"/>
                  </a:cubicBezTo>
                  <a:cubicBezTo>
                    <a:pt x="2083" y="6110"/>
                    <a:pt x="2123" y="6137"/>
                    <a:pt x="2167" y="6137"/>
                  </a:cubicBezTo>
                  <a:cubicBezTo>
                    <a:pt x="2177" y="6137"/>
                    <a:pt x="2188" y="6136"/>
                    <a:pt x="2198" y="6133"/>
                  </a:cubicBezTo>
                  <a:cubicBezTo>
                    <a:pt x="2338" y="6093"/>
                    <a:pt x="5660" y="5113"/>
                    <a:pt x="6173" y="4097"/>
                  </a:cubicBezTo>
                  <a:cubicBezTo>
                    <a:pt x="6827" y="2809"/>
                    <a:pt x="2621" y="409"/>
                    <a:pt x="2557" y="374"/>
                  </a:cubicBezTo>
                  <a:cubicBezTo>
                    <a:pt x="2032" y="81"/>
                    <a:pt x="1485" y="1"/>
                    <a:pt x="104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844;p40">
              <a:extLst>
                <a:ext uri="{FF2B5EF4-FFF2-40B4-BE49-F238E27FC236}">
                  <a16:creationId xmlns:a16="http://schemas.microsoft.com/office/drawing/2014/main" id="{D1301168-3386-EFCF-6544-E2E1B4203427}"/>
                </a:ext>
              </a:extLst>
            </p:cNvPr>
            <p:cNvSpPr/>
            <p:nvPr/>
          </p:nvSpPr>
          <p:spPr>
            <a:xfrm>
              <a:off x="4995300" y="4478750"/>
              <a:ext cx="171175" cy="62525"/>
            </a:xfrm>
            <a:custGeom>
              <a:avLst/>
              <a:gdLst/>
              <a:ahLst/>
              <a:cxnLst/>
              <a:rect l="l" t="t" r="r" b="b"/>
              <a:pathLst>
                <a:path w="6847" h="2501" extrusionOk="0">
                  <a:moveTo>
                    <a:pt x="1399" y="0"/>
                  </a:moveTo>
                  <a:cubicBezTo>
                    <a:pt x="534" y="0"/>
                    <a:pt x="0" y="242"/>
                    <a:pt x="0" y="242"/>
                  </a:cubicBezTo>
                  <a:cubicBezTo>
                    <a:pt x="176" y="2054"/>
                    <a:pt x="1089" y="2501"/>
                    <a:pt x="1089" y="2501"/>
                  </a:cubicBezTo>
                  <a:lnTo>
                    <a:pt x="6846" y="2501"/>
                  </a:lnTo>
                  <a:cubicBezTo>
                    <a:pt x="5870" y="1707"/>
                    <a:pt x="4795" y="1044"/>
                    <a:pt x="3647" y="528"/>
                  </a:cubicBezTo>
                  <a:cubicBezTo>
                    <a:pt x="2781" y="120"/>
                    <a:pt x="2008" y="0"/>
                    <a:pt x="139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845;p40">
              <a:extLst>
                <a:ext uri="{FF2B5EF4-FFF2-40B4-BE49-F238E27FC236}">
                  <a16:creationId xmlns:a16="http://schemas.microsoft.com/office/drawing/2014/main" id="{C3C1126C-4D93-08B0-BC6E-D9E673301644}"/>
                </a:ext>
              </a:extLst>
            </p:cNvPr>
            <p:cNvSpPr/>
            <p:nvPr/>
          </p:nvSpPr>
          <p:spPr>
            <a:xfrm>
              <a:off x="4992550" y="4476000"/>
              <a:ext cx="176800" cy="67925"/>
            </a:xfrm>
            <a:custGeom>
              <a:avLst/>
              <a:gdLst/>
              <a:ahLst/>
              <a:cxnLst/>
              <a:rect l="l" t="t" r="r" b="b"/>
              <a:pathLst>
                <a:path w="7072" h="2717" extrusionOk="0">
                  <a:moveTo>
                    <a:pt x="1511" y="219"/>
                  </a:moveTo>
                  <a:cubicBezTo>
                    <a:pt x="2108" y="219"/>
                    <a:pt x="2867" y="336"/>
                    <a:pt x="3713" y="735"/>
                  </a:cubicBezTo>
                  <a:cubicBezTo>
                    <a:pt x="4759" y="1207"/>
                    <a:pt x="5746" y="1801"/>
                    <a:pt x="6650" y="2503"/>
                  </a:cubicBezTo>
                  <a:lnTo>
                    <a:pt x="1225" y="2503"/>
                  </a:lnTo>
                  <a:cubicBezTo>
                    <a:pt x="1099" y="2427"/>
                    <a:pt x="393" y="1935"/>
                    <a:pt x="225" y="422"/>
                  </a:cubicBezTo>
                  <a:cubicBezTo>
                    <a:pt x="393" y="360"/>
                    <a:pt x="855" y="219"/>
                    <a:pt x="1511" y="219"/>
                  </a:cubicBezTo>
                  <a:close/>
                  <a:moveTo>
                    <a:pt x="1507" y="1"/>
                  </a:moveTo>
                  <a:cubicBezTo>
                    <a:pt x="645" y="1"/>
                    <a:pt x="104" y="238"/>
                    <a:pt x="66" y="255"/>
                  </a:cubicBezTo>
                  <a:cubicBezTo>
                    <a:pt x="25" y="273"/>
                    <a:pt x="0" y="316"/>
                    <a:pt x="5" y="362"/>
                  </a:cubicBezTo>
                  <a:cubicBezTo>
                    <a:pt x="183" y="2213"/>
                    <a:pt x="1112" y="2687"/>
                    <a:pt x="1151" y="2706"/>
                  </a:cubicBezTo>
                  <a:cubicBezTo>
                    <a:pt x="1166" y="2713"/>
                    <a:pt x="1182" y="2716"/>
                    <a:pt x="1199" y="2716"/>
                  </a:cubicBezTo>
                  <a:lnTo>
                    <a:pt x="6956" y="2716"/>
                  </a:lnTo>
                  <a:cubicBezTo>
                    <a:pt x="7001" y="2716"/>
                    <a:pt x="7041" y="2688"/>
                    <a:pt x="7056" y="2645"/>
                  </a:cubicBezTo>
                  <a:cubicBezTo>
                    <a:pt x="7071" y="2603"/>
                    <a:pt x="7058" y="2555"/>
                    <a:pt x="7023" y="2527"/>
                  </a:cubicBezTo>
                  <a:cubicBezTo>
                    <a:pt x="6039" y="1729"/>
                    <a:pt x="4955" y="1061"/>
                    <a:pt x="3803" y="541"/>
                  </a:cubicBezTo>
                  <a:cubicBezTo>
                    <a:pt x="2916" y="124"/>
                    <a:pt x="2128" y="1"/>
                    <a:pt x="15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846;p40">
              <a:extLst>
                <a:ext uri="{FF2B5EF4-FFF2-40B4-BE49-F238E27FC236}">
                  <a16:creationId xmlns:a16="http://schemas.microsoft.com/office/drawing/2014/main" id="{9D3DCE88-5D12-F0B5-256D-4A5EB67F8FDD}"/>
                </a:ext>
              </a:extLst>
            </p:cNvPr>
            <p:cNvSpPr/>
            <p:nvPr/>
          </p:nvSpPr>
          <p:spPr>
            <a:xfrm>
              <a:off x="5000125" y="4541250"/>
              <a:ext cx="166525" cy="107375"/>
            </a:xfrm>
            <a:custGeom>
              <a:avLst/>
              <a:gdLst/>
              <a:ahLst/>
              <a:cxnLst/>
              <a:rect l="l" t="t" r="r" b="b"/>
              <a:pathLst>
                <a:path w="6661" h="4295" extrusionOk="0">
                  <a:moveTo>
                    <a:pt x="899" y="1"/>
                  </a:moveTo>
                  <a:cubicBezTo>
                    <a:pt x="899" y="1"/>
                    <a:pt x="1" y="371"/>
                    <a:pt x="370" y="1851"/>
                  </a:cubicBezTo>
                  <a:cubicBezTo>
                    <a:pt x="739" y="3331"/>
                    <a:pt x="2234" y="4295"/>
                    <a:pt x="2234" y="4295"/>
                  </a:cubicBezTo>
                  <a:cubicBezTo>
                    <a:pt x="2234" y="4295"/>
                    <a:pt x="6286" y="3948"/>
                    <a:pt x="6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847;p40">
              <a:extLst>
                <a:ext uri="{FF2B5EF4-FFF2-40B4-BE49-F238E27FC236}">
                  <a16:creationId xmlns:a16="http://schemas.microsoft.com/office/drawing/2014/main" id="{789A911E-3B08-2F37-242D-097D27A7910E}"/>
                </a:ext>
              </a:extLst>
            </p:cNvPr>
            <p:cNvSpPr/>
            <p:nvPr/>
          </p:nvSpPr>
          <p:spPr>
            <a:xfrm>
              <a:off x="4997125" y="4538575"/>
              <a:ext cx="172275" cy="112725"/>
            </a:xfrm>
            <a:custGeom>
              <a:avLst/>
              <a:gdLst/>
              <a:ahLst/>
              <a:cxnLst/>
              <a:rect l="l" t="t" r="r" b="b"/>
              <a:pathLst>
                <a:path w="6891" h="4509" extrusionOk="0">
                  <a:moveTo>
                    <a:pt x="6663" y="213"/>
                  </a:moveTo>
                  <a:cubicBezTo>
                    <a:pt x="6252" y="3764"/>
                    <a:pt x="2804" y="4247"/>
                    <a:pt x="2383" y="4291"/>
                  </a:cubicBezTo>
                  <a:cubicBezTo>
                    <a:pt x="2171" y="4147"/>
                    <a:pt x="920" y="3240"/>
                    <a:pt x="594" y="1933"/>
                  </a:cubicBezTo>
                  <a:cubicBezTo>
                    <a:pt x="277" y="664"/>
                    <a:pt x="923" y="274"/>
                    <a:pt x="1042" y="213"/>
                  </a:cubicBezTo>
                  <a:close/>
                  <a:moveTo>
                    <a:pt x="1019" y="0"/>
                  </a:moveTo>
                  <a:cubicBezTo>
                    <a:pt x="1005" y="0"/>
                    <a:pt x="992" y="3"/>
                    <a:pt x="978" y="9"/>
                  </a:cubicBezTo>
                  <a:cubicBezTo>
                    <a:pt x="968" y="12"/>
                    <a:pt x="0" y="432"/>
                    <a:pt x="387" y="1984"/>
                  </a:cubicBezTo>
                  <a:cubicBezTo>
                    <a:pt x="761" y="3487"/>
                    <a:pt x="2234" y="4451"/>
                    <a:pt x="2296" y="4491"/>
                  </a:cubicBezTo>
                  <a:cubicBezTo>
                    <a:pt x="2314" y="4503"/>
                    <a:pt x="2333" y="4509"/>
                    <a:pt x="2354" y="4509"/>
                  </a:cubicBezTo>
                  <a:lnTo>
                    <a:pt x="2363" y="4509"/>
                  </a:lnTo>
                  <a:cubicBezTo>
                    <a:pt x="2405" y="4504"/>
                    <a:pt x="6508" y="4107"/>
                    <a:pt x="6888" y="117"/>
                  </a:cubicBezTo>
                  <a:cubicBezTo>
                    <a:pt x="6891" y="87"/>
                    <a:pt x="6881" y="57"/>
                    <a:pt x="6860" y="36"/>
                  </a:cubicBezTo>
                  <a:cubicBezTo>
                    <a:pt x="6840" y="14"/>
                    <a:pt x="6812" y="0"/>
                    <a:pt x="678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848;p40">
              <a:extLst>
                <a:ext uri="{FF2B5EF4-FFF2-40B4-BE49-F238E27FC236}">
                  <a16:creationId xmlns:a16="http://schemas.microsoft.com/office/drawing/2014/main" id="{3D18496E-16C3-D731-22C3-65DD0888DB34}"/>
                </a:ext>
              </a:extLst>
            </p:cNvPr>
            <p:cNvSpPr/>
            <p:nvPr/>
          </p:nvSpPr>
          <p:spPr>
            <a:xfrm>
              <a:off x="5724950" y="3496975"/>
              <a:ext cx="33700" cy="8300"/>
            </a:xfrm>
            <a:custGeom>
              <a:avLst/>
              <a:gdLst/>
              <a:ahLst/>
              <a:cxnLst/>
              <a:rect l="l" t="t" r="r" b="b"/>
              <a:pathLst>
                <a:path w="1348" h="332" extrusionOk="0">
                  <a:moveTo>
                    <a:pt x="0" y="1"/>
                  </a:moveTo>
                  <a:lnTo>
                    <a:pt x="1348" y="331"/>
                  </a:lnTo>
                  <a:cubicBezTo>
                    <a:pt x="1178" y="214"/>
                    <a:pt x="694" y="8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849;p40">
              <a:extLst>
                <a:ext uri="{FF2B5EF4-FFF2-40B4-BE49-F238E27FC236}">
                  <a16:creationId xmlns:a16="http://schemas.microsoft.com/office/drawing/2014/main" id="{97141CB5-7649-AA8B-5BD3-60749DFCE17B}"/>
                </a:ext>
              </a:extLst>
            </p:cNvPr>
            <p:cNvSpPr/>
            <p:nvPr/>
          </p:nvSpPr>
          <p:spPr>
            <a:xfrm>
              <a:off x="5724650" y="3494350"/>
              <a:ext cx="35525" cy="13125"/>
            </a:xfrm>
            <a:custGeom>
              <a:avLst/>
              <a:gdLst/>
              <a:ahLst/>
              <a:cxnLst/>
              <a:rect l="l" t="t" r="r" b="b"/>
              <a:pathLst>
                <a:path w="1421" h="525" extrusionOk="0">
                  <a:moveTo>
                    <a:pt x="24" y="0"/>
                  </a:moveTo>
                  <a:lnTo>
                    <a:pt x="0" y="212"/>
                  </a:lnTo>
                  <a:cubicBezTo>
                    <a:pt x="752" y="300"/>
                    <a:pt x="1171" y="435"/>
                    <a:pt x="1300" y="524"/>
                  </a:cubicBezTo>
                  <a:lnTo>
                    <a:pt x="1421" y="349"/>
                  </a:lnTo>
                  <a:cubicBezTo>
                    <a:pt x="1217" y="209"/>
                    <a:pt x="696" y="79"/>
                    <a:pt x="2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850;p40">
              <a:extLst>
                <a:ext uri="{FF2B5EF4-FFF2-40B4-BE49-F238E27FC236}">
                  <a16:creationId xmlns:a16="http://schemas.microsoft.com/office/drawing/2014/main" id="{AE869E2C-3EBC-43E0-D70E-FF542479500A}"/>
                </a:ext>
              </a:extLst>
            </p:cNvPr>
            <p:cNvSpPr/>
            <p:nvPr/>
          </p:nvSpPr>
          <p:spPr>
            <a:xfrm>
              <a:off x="5336850" y="3492075"/>
              <a:ext cx="365525" cy="420525"/>
            </a:xfrm>
            <a:custGeom>
              <a:avLst/>
              <a:gdLst/>
              <a:ahLst/>
              <a:cxnLst/>
              <a:rect l="l" t="t" r="r" b="b"/>
              <a:pathLst>
                <a:path w="14621" h="16821" extrusionOk="0">
                  <a:moveTo>
                    <a:pt x="13860" y="1"/>
                  </a:moveTo>
                  <a:cubicBezTo>
                    <a:pt x="10178" y="1"/>
                    <a:pt x="5660" y="1210"/>
                    <a:pt x="3209" y="4661"/>
                  </a:cubicBezTo>
                  <a:cubicBezTo>
                    <a:pt x="376" y="8651"/>
                    <a:pt x="1" y="13993"/>
                    <a:pt x="29" y="16821"/>
                  </a:cubicBezTo>
                  <a:lnTo>
                    <a:pt x="242" y="16819"/>
                  </a:lnTo>
                  <a:cubicBezTo>
                    <a:pt x="214" y="14016"/>
                    <a:pt x="584" y="8726"/>
                    <a:pt x="3384" y="4784"/>
                  </a:cubicBezTo>
                  <a:cubicBezTo>
                    <a:pt x="6328" y="636"/>
                    <a:pt x="11869" y="218"/>
                    <a:pt x="13983" y="218"/>
                  </a:cubicBezTo>
                  <a:cubicBezTo>
                    <a:pt x="14251" y="218"/>
                    <a:pt x="14465" y="224"/>
                    <a:pt x="14610" y="231"/>
                  </a:cubicBezTo>
                  <a:lnTo>
                    <a:pt x="14621" y="18"/>
                  </a:lnTo>
                  <a:cubicBezTo>
                    <a:pt x="14372" y="7"/>
                    <a:pt x="14118" y="1"/>
                    <a:pt x="1386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851;p40">
              <a:extLst>
                <a:ext uri="{FF2B5EF4-FFF2-40B4-BE49-F238E27FC236}">
                  <a16:creationId xmlns:a16="http://schemas.microsoft.com/office/drawing/2014/main" id="{25C5F50B-D3DF-71DB-2D8D-F1B45C24475E}"/>
                </a:ext>
              </a:extLst>
            </p:cNvPr>
            <p:cNvSpPr/>
            <p:nvPr/>
          </p:nvSpPr>
          <p:spPr>
            <a:xfrm>
              <a:off x="5464725" y="4053000"/>
              <a:ext cx="149025" cy="5350"/>
            </a:xfrm>
            <a:custGeom>
              <a:avLst/>
              <a:gdLst/>
              <a:ahLst/>
              <a:cxnLst/>
              <a:rect l="l" t="t" r="r" b="b"/>
              <a:pathLst>
                <a:path w="5961" h="214" extrusionOk="0">
                  <a:moveTo>
                    <a:pt x="0" y="0"/>
                  </a:moveTo>
                  <a:lnTo>
                    <a:pt x="0" y="213"/>
                  </a:lnTo>
                  <a:lnTo>
                    <a:pt x="5960" y="213"/>
                  </a:lnTo>
                  <a:lnTo>
                    <a:pt x="596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852;p40">
              <a:extLst>
                <a:ext uri="{FF2B5EF4-FFF2-40B4-BE49-F238E27FC236}">
                  <a16:creationId xmlns:a16="http://schemas.microsoft.com/office/drawing/2014/main" id="{850D5DFA-6759-8D5B-4591-8F48AC102F34}"/>
                </a:ext>
              </a:extLst>
            </p:cNvPr>
            <p:cNvSpPr/>
            <p:nvPr/>
          </p:nvSpPr>
          <p:spPr>
            <a:xfrm>
              <a:off x="5706025" y="4032525"/>
              <a:ext cx="196275" cy="159975"/>
            </a:xfrm>
            <a:custGeom>
              <a:avLst/>
              <a:gdLst/>
              <a:ahLst/>
              <a:cxnLst/>
              <a:rect l="l" t="t" r="r" b="b"/>
              <a:pathLst>
                <a:path w="7851" h="6399" extrusionOk="0">
                  <a:moveTo>
                    <a:pt x="2216" y="0"/>
                  </a:moveTo>
                  <a:cubicBezTo>
                    <a:pt x="991" y="0"/>
                    <a:pt x="1" y="1436"/>
                    <a:pt x="1" y="3199"/>
                  </a:cubicBezTo>
                  <a:cubicBezTo>
                    <a:pt x="1" y="4963"/>
                    <a:pt x="993" y="6398"/>
                    <a:pt x="2216" y="6398"/>
                  </a:cubicBezTo>
                  <a:lnTo>
                    <a:pt x="7851" y="6398"/>
                  </a:lnTo>
                  <a:lnTo>
                    <a:pt x="7851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853;p40">
              <a:extLst>
                <a:ext uri="{FF2B5EF4-FFF2-40B4-BE49-F238E27FC236}">
                  <a16:creationId xmlns:a16="http://schemas.microsoft.com/office/drawing/2014/main" id="{D81B37DF-C95C-BEB0-C10F-D92D0A6DD968}"/>
                </a:ext>
              </a:extLst>
            </p:cNvPr>
            <p:cNvSpPr/>
            <p:nvPr/>
          </p:nvSpPr>
          <p:spPr>
            <a:xfrm>
              <a:off x="5703350" y="4029850"/>
              <a:ext cx="201600" cy="165275"/>
            </a:xfrm>
            <a:custGeom>
              <a:avLst/>
              <a:gdLst/>
              <a:ahLst/>
              <a:cxnLst/>
              <a:rect l="l" t="t" r="r" b="b"/>
              <a:pathLst>
                <a:path w="8064" h="6611" extrusionOk="0">
                  <a:moveTo>
                    <a:pt x="7850" y="214"/>
                  </a:moveTo>
                  <a:lnTo>
                    <a:pt x="7850" y="6398"/>
                  </a:lnTo>
                  <a:lnTo>
                    <a:pt x="2323" y="6398"/>
                  </a:lnTo>
                  <a:cubicBezTo>
                    <a:pt x="1161" y="6398"/>
                    <a:pt x="214" y="5010"/>
                    <a:pt x="214" y="3306"/>
                  </a:cubicBezTo>
                  <a:cubicBezTo>
                    <a:pt x="214" y="1601"/>
                    <a:pt x="1161" y="214"/>
                    <a:pt x="2323" y="214"/>
                  </a:cubicBezTo>
                  <a:close/>
                  <a:moveTo>
                    <a:pt x="2323" y="0"/>
                  </a:moveTo>
                  <a:cubicBezTo>
                    <a:pt x="1043" y="0"/>
                    <a:pt x="1" y="1483"/>
                    <a:pt x="1" y="3306"/>
                  </a:cubicBezTo>
                  <a:cubicBezTo>
                    <a:pt x="1" y="5129"/>
                    <a:pt x="1043" y="6611"/>
                    <a:pt x="2323" y="6611"/>
                  </a:cubicBezTo>
                  <a:lnTo>
                    <a:pt x="7958" y="6611"/>
                  </a:lnTo>
                  <a:cubicBezTo>
                    <a:pt x="8016" y="6611"/>
                    <a:pt x="8063" y="6563"/>
                    <a:pt x="8063" y="6505"/>
                  </a:cubicBezTo>
                  <a:lnTo>
                    <a:pt x="8063" y="107"/>
                  </a:lnTo>
                  <a:cubicBezTo>
                    <a:pt x="8063" y="48"/>
                    <a:pt x="8016" y="0"/>
                    <a:pt x="795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854;p40">
              <a:extLst>
                <a:ext uri="{FF2B5EF4-FFF2-40B4-BE49-F238E27FC236}">
                  <a16:creationId xmlns:a16="http://schemas.microsoft.com/office/drawing/2014/main" id="{65062C6D-00DC-369E-6FF7-767865F88F7C}"/>
                </a:ext>
              </a:extLst>
            </p:cNvPr>
            <p:cNvSpPr/>
            <p:nvPr/>
          </p:nvSpPr>
          <p:spPr>
            <a:xfrm>
              <a:off x="5847025" y="4032450"/>
              <a:ext cx="110925" cy="160425"/>
            </a:xfrm>
            <a:custGeom>
              <a:avLst/>
              <a:gdLst/>
              <a:ahLst/>
              <a:cxnLst/>
              <a:rect l="l" t="t" r="r" b="b"/>
              <a:pathLst>
                <a:path w="4437" h="6417" extrusionOk="0">
                  <a:moveTo>
                    <a:pt x="2218" y="0"/>
                  </a:moveTo>
                  <a:cubicBezTo>
                    <a:pt x="994" y="0"/>
                    <a:pt x="1" y="1437"/>
                    <a:pt x="1" y="3209"/>
                  </a:cubicBezTo>
                  <a:cubicBezTo>
                    <a:pt x="1" y="4979"/>
                    <a:pt x="994" y="6416"/>
                    <a:pt x="2218" y="6416"/>
                  </a:cubicBezTo>
                  <a:cubicBezTo>
                    <a:pt x="3443" y="6416"/>
                    <a:pt x="4437" y="4979"/>
                    <a:pt x="4437" y="3209"/>
                  </a:cubicBezTo>
                  <a:cubicBezTo>
                    <a:pt x="4437" y="1437"/>
                    <a:pt x="3443" y="0"/>
                    <a:pt x="2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855;p40">
              <a:extLst>
                <a:ext uri="{FF2B5EF4-FFF2-40B4-BE49-F238E27FC236}">
                  <a16:creationId xmlns:a16="http://schemas.microsoft.com/office/drawing/2014/main" id="{CF3ABCF7-E499-88F8-85AF-002369150309}"/>
                </a:ext>
              </a:extLst>
            </p:cNvPr>
            <p:cNvSpPr/>
            <p:nvPr/>
          </p:nvSpPr>
          <p:spPr>
            <a:xfrm>
              <a:off x="5844350" y="4029800"/>
              <a:ext cx="116275" cy="165700"/>
            </a:xfrm>
            <a:custGeom>
              <a:avLst/>
              <a:gdLst/>
              <a:ahLst/>
              <a:cxnLst/>
              <a:rect l="l" t="t" r="r" b="b"/>
              <a:pathLst>
                <a:path w="4651" h="6628" extrusionOk="0">
                  <a:moveTo>
                    <a:pt x="2325" y="214"/>
                  </a:moveTo>
                  <a:cubicBezTo>
                    <a:pt x="3489" y="214"/>
                    <a:pt x="4436" y="1604"/>
                    <a:pt x="4436" y="3315"/>
                  </a:cubicBezTo>
                  <a:cubicBezTo>
                    <a:pt x="4436" y="5024"/>
                    <a:pt x="3489" y="6415"/>
                    <a:pt x="2325" y="6415"/>
                  </a:cubicBezTo>
                  <a:cubicBezTo>
                    <a:pt x="1161" y="6415"/>
                    <a:pt x="214" y="5024"/>
                    <a:pt x="214" y="3315"/>
                  </a:cubicBezTo>
                  <a:cubicBezTo>
                    <a:pt x="214" y="1604"/>
                    <a:pt x="1162" y="214"/>
                    <a:pt x="2325" y="214"/>
                  </a:cubicBezTo>
                  <a:close/>
                  <a:moveTo>
                    <a:pt x="2325" y="1"/>
                  </a:moveTo>
                  <a:cubicBezTo>
                    <a:pt x="1045" y="1"/>
                    <a:pt x="1" y="1487"/>
                    <a:pt x="1" y="3315"/>
                  </a:cubicBezTo>
                  <a:cubicBezTo>
                    <a:pt x="1" y="5142"/>
                    <a:pt x="1043" y="6628"/>
                    <a:pt x="2325" y="6628"/>
                  </a:cubicBezTo>
                  <a:cubicBezTo>
                    <a:pt x="3607" y="6628"/>
                    <a:pt x="4651" y="5142"/>
                    <a:pt x="4651" y="3315"/>
                  </a:cubicBezTo>
                  <a:cubicBezTo>
                    <a:pt x="4651" y="1487"/>
                    <a:pt x="3607" y="1"/>
                    <a:pt x="232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856;p40">
              <a:extLst>
                <a:ext uri="{FF2B5EF4-FFF2-40B4-BE49-F238E27FC236}">
                  <a16:creationId xmlns:a16="http://schemas.microsoft.com/office/drawing/2014/main" id="{AC227820-8E26-5248-0C22-BC910C178D3B}"/>
                </a:ext>
              </a:extLst>
            </p:cNvPr>
            <p:cNvSpPr/>
            <p:nvPr/>
          </p:nvSpPr>
          <p:spPr>
            <a:xfrm>
              <a:off x="5831250" y="3947900"/>
              <a:ext cx="256100" cy="329575"/>
            </a:xfrm>
            <a:custGeom>
              <a:avLst/>
              <a:gdLst/>
              <a:ahLst/>
              <a:cxnLst/>
              <a:rect l="l" t="t" r="r" b="b"/>
              <a:pathLst>
                <a:path w="10244" h="13183" extrusionOk="0">
                  <a:moveTo>
                    <a:pt x="4558" y="1"/>
                  </a:moveTo>
                  <a:cubicBezTo>
                    <a:pt x="2042" y="1"/>
                    <a:pt x="1" y="2951"/>
                    <a:pt x="1" y="6591"/>
                  </a:cubicBezTo>
                  <a:cubicBezTo>
                    <a:pt x="1" y="10231"/>
                    <a:pt x="2042" y="13182"/>
                    <a:pt x="4558" y="13182"/>
                  </a:cubicBezTo>
                  <a:lnTo>
                    <a:pt x="10243" y="13182"/>
                  </a:lnTo>
                  <a:lnTo>
                    <a:pt x="10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857;p40">
              <a:extLst>
                <a:ext uri="{FF2B5EF4-FFF2-40B4-BE49-F238E27FC236}">
                  <a16:creationId xmlns:a16="http://schemas.microsoft.com/office/drawing/2014/main" id="{ED7AE387-F279-824A-2AF5-BA054C7A4CEB}"/>
                </a:ext>
              </a:extLst>
            </p:cNvPr>
            <p:cNvSpPr/>
            <p:nvPr/>
          </p:nvSpPr>
          <p:spPr>
            <a:xfrm>
              <a:off x="5828575" y="3945225"/>
              <a:ext cx="261450" cy="334925"/>
            </a:xfrm>
            <a:custGeom>
              <a:avLst/>
              <a:gdLst/>
              <a:ahLst/>
              <a:cxnLst/>
              <a:rect l="l" t="t" r="r" b="b"/>
              <a:pathLst>
                <a:path w="10458" h="13397" extrusionOk="0">
                  <a:moveTo>
                    <a:pt x="10243" y="215"/>
                  </a:moveTo>
                  <a:lnTo>
                    <a:pt x="10243" y="13182"/>
                  </a:lnTo>
                  <a:lnTo>
                    <a:pt x="4665" y="13182"/>
                  </a:lnTo>
                  <a:cubicBezTo>
                    <a:pt x="2210" y="13182"/>
                    <a:pt x="215" y="10271"/>
                    <a:pt x="215" y="6698"/>
                  </a:cubicBezTo>
                  <a:cubicBezTo>
                    <a:pt x="215" y="3123"/>
                    <a:pt x="2210" y="215"/>
                    <a:pt x="4665" y="215"/>
                  </a:cubicBezTo>
                  <a:close/>
                  <a:moveTo>
                    <a:pt x="4665" y="1"/>
                  </a:moveTo>
                  <a:cubicBezTo>
                    <a:pt x="2092" y="1"/>
                    <a:pt x="0" y="3004"/>
                    <a:pt x="0" y="6698"/>
                  </a:cubicBezTo>
                  <a:cubicBezTo>
                    <a:pt x="0" y="10391"/>
                    <a:pt x="2092" y="13397"/>
                    <a:pt x="4665" y="13397"/>
                  </a:cubicBezTo>
                  <a:lnTo>
                    <a:pt x="10350" y="13397"/>
                  </a:lnTo>
                  <a:cubicBezTo>
                    <a:pt x="10410" y="13397"/>
                    <a:pt x="10457" y="13349"/>
                    <a:pt x="10457" y="13289"/>
                  </a:cubicBezTo>
                  <a:lnTo>
                    <a:pt x="10457" y="108"/>
                  </a:lnTo>
                  <a:cubicBezTo>
                    <a:pt x="10457" y="48"/>
                    <a:pt x="10410" y="1"/>
                    <a:pt x="1035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858;p40">
              <a:extLst>
                <a:ext uri="{FF2B5EF4-FFF2-40B4-BE49-F238E27FC236}">
                  <a16:creationId xmlns:a16="http://schemas.microsoft.com/office/drawing/2014/main" id="{57F51FC0-8585-969E-B218-A222724DA50F}"/>
                </a:ext>
              </a:extLst>
            </p:cNvPr>
            <p:cNvSpPr/>
            <p:nvPr/>
          </p:nvSpPr>
          <p:spPr>
            <a:xfrm>
              <a:off x="5973375" y="3947825"/>
              <a:ext cx="227900" cy="329650"/>
            </a:xfrm>
            <a:custGeom>
              <a:avLst/>
              <a:gdLst/>
              <a:ahLst/>
              <a:cxnLst/>
              <a:rect l="l" t="t" r="r" b="b"/>
              <a:pathLst>
                <a:path w="9116" h="13186" extrusionOk="0">
                  <a:moveTo>
                    <a:pt x="4558" y="1"/>
                  </a:moveTo>
                  <a:cubicBezTo>
                    <a:pt x="2042" y="1"/>
                    <a:pt x="0" y="2954"/>
                    <a:pt x="0" y="6594"/>
                  </a:cubicBezTo>
                  <a:cubicBezTo>
                    <a:pt x="0" y="10234"/>
                    <a:pt x="2042" y="13185"/>
                    <a:pt x="4558" y="13185"/>
                  </a:cubicBezTo>
                  <a:cubicBezTo>
                    <a:pt x="7074" y="13185"/>
                    <a:pt x="9116" y="10234"/>
                    <a:pt x="9116" y="6594"/>
                  </a:cubicBezTo>
                  <a:cubicBezTo>
                    <a:pt x="9116" y="2954"/>
                    <a:pt x="7074" y="1"/>
                    <a:pt x="45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859;p40">
              <a:extLst>
                <a:ext uri="{FF2B5EF4-FFF2-40B4-BE49-F238E27FC236}">
                  <a16:creationId xmlns:a16="http://schemas.microsoft.com/office/drawing/2014/main" id="{A895BF25-E8DE-F0C1-D3FF-9A238EE019BA}"/>
                </a:ext>
              </a:extLst>
            </p:cNvPr>
            <p:cNvSpPr/>
            <p:nvPr/>
          </p:nvSpPr>
          <p:spPr>
            <a:xfrm>
              <a:off x="5970725" y="3945200"/>
              <a:ext cx="233200" cy="334950"/>
            </a:xfrm>
            <a:custGeom>
              <a:avLst/>
              <a:gdLst/>
              <a:ahLst/>
              <a:cxnLst/>
              <a:rect l="l" t="t" r="r" b="b"/>
              <a:pathLst>
                <a:path w="9328" h="13398" extrusionOk="0">
                  <a:moveTo>
                    <a:pt x="4664" y="213"/>
                  </a:moveTo>
                  <a:cubicBezTo>
                    <a:pt x="7118" y="213"/>
                    <a:pt x="9114" y="3123"/>
                    <a:pt x="9114" y="6699"/>
                  </a:cubicBezTo>
                  <a:cubicBezTo>
                    <a:pt x="9114" y="10275"/>
                    <a:pt x="7118" y="13183"/>
                    <a:pt x="4664" y="13183"/>
                  </a:cubicBezTo>
                  <a:cubicBezTo>
                    <a:pt x="2210" y="13183"/>
                    <a:pt x="214" y="10274"/>
                    <a:pt x="214" y="6699"/>
                  </a:cubicBezTo>
                  <a:cubicBezTo>
                    <a:pt x="214" y="3123"/>
                    <a:pt x="2210" y="213"/>
                    <a:pt x="4664" y="213"/>
                  </a:cubicBezTo>
                  <a:close/>
                  <a:moveTo>
                    <a:pt x="4664" y="0"/>
                  </a:moveTo>
                  <a:cubicBezTo>
                    <a:pt x="2093" y="0"/>
                    <a:pt x="1" y="3005"/>
                    <a:pt x="1" y="6699"/>
                  </a:cubicBezTo>
                  <a:cubicBezTo>
                    <a:pt x="1" y="10392"/>
                    <a:pt x="2093" y="13398"/>
                    <a:pt x="4664" y="13398"/>
                  </a:cubicBezTo>
                  <a:cubicBezTo>
                    <a:pt x="7235" y="13398"/>
                    <a:pt x="9327" y="10392"/>
                    <a:pt x="9327" y="6699"/>
                  </a:cubicBezTo>
                  <a:cubicBezTo>
                    <a:pt x="9327" y="3005"/>
                    <a:pt x="7235" y="0"/>
                    <a:pt x="466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860;p40">
              <a:extLst>
                <a:ext uri="{FF2B5EF4-FFF2-40B4-BE49-F238E27FC236}">
                  <a16:creationId xmlns:a16="http://schemas.microsoft.com/office/drawing/2014/main" id="{79C93A75-DC86-10E2-35ED-8541AEAEF3F6}"/>
                </a:ext>
              </a:extLst>
            </p:cNvPr>
            <p:cNvSpPr/>
            <p:nvPr/>
          </p:nvSpPr>
          <p:spPr>
            <a:xfrm>
              <a:off x="5934375" y="3862850"/>
              <a:ext cx="345375" cy="499600"/>
            </a:xfrm>
            <a:custGeom>
              <a:avLst/>
              <a:gdLst/>
              <a:ahLst/>
              <a:cxnLst/>
              <a:rect l="l" t="t" r="r" b="b"/>
              <a:pathLst>
                <a:path w="13815" h="19984" extrusionOk="0">
                  <a:moveTo>
                    <a:pt x="6907" y="1"/>
                  </a:moveTo>
                  <a:cubicBezTo>
                    <a:pt x="5076" y="1"/>
                    <a:pt x="3319" y="1053"/>
                    <a:pt x="2023" y="2928"/>
                  </a:cubicBezTo>
                  <a:cubicBezTo>
                    <a:pt x="728" y="4801"/>
                    <a:pt x="0" y="7343"/>
                    <a:pt x="0" y="9993"/>
                  </a:cubicBezTo>
                  <a:cubicBezTo>
                    <a:pt x="0" y="12642"/>
                    <a:pt x="728" y="15183"/>
                    <a:pt x="2023" y="17056"/>
                  </a:cubicBezTo>
                  <a:cubicBezTo>
                    <a:pt x="3319" y="18931"/>
                    <a:pt x="5076" y="19984"/>
                    <a:pt x="6907" y="19984"/>
                  </a:cubicBezTo>
                  <a:cubicBezTo>
                    <a:pt x="8739" y="19984"/>
                    <a:pt x="10495" y="18931"/>
                    <a:pt x="11791" y="17056"/>
                  </a:cubicBezTo>
                  <a:cubicBezTo>
                    <a:pt x="13086" y="15183"/>
                    <a:pt x="13814" y="12642"/>
                    <a:pt x="13814" y="9993"/>
                  </a:cubicBezTo>
                  <a:cubicBezTo>
                    <a:pt x="13814" y="7343"/>
                    <a:pt x="13086" y="4801"/>
                    <a:pt x="11791" y="2928"/>
                  </a:cubicBezTo>
                  <a:cubicBezTo>
                    <a:pt x="10495" y="1053"/>
                    <a:pt x="8739" y="1"/>
                    <a:pt x="69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861;p40">
              <a:extLst>
                <a:ext uri="{FF2B5EF4-FFF2-40B4-BE49-F238E27FC236}">
                  <a16:creationId xmlns:a16="http://schemas.microsoft.com/office/drawing/2014/main" id="{C1A9535A-C40A-358D-E707-D57C867BE096}"/>
                </a:ext>
              </a:extLst>
            </p:cNvPr>
            <p:cNvSpPr/>
            <p:nvPr/>
          </p:nvSpPr>
          <p:spPr>
            <a:xfrm>
              <a:off x="5931675" y="3860200"/>
              <a:ext cx="350750" cy="504900"/>
            </a:xfrm>
            <a:custGeom>
              <a:avLst/>
              <a:gdLst/>
              <a:ahLst/>
              <a:cxnLst/>
              <a:rect l="l" t="t" r="r" b="b"/>
              <a:pathLst>
                <a:path w="14030" h="20196" extrusionOk="0">
                  <a:moveTo>
                    <a:pt x="7015" y="214"/>
                  </a:moveTo>
                  <a:cubicBezTo>
                    <a:pt x="10764" y="214"/>
                    <a:pt x="13815" y="4648"/>
                    <a:pt x="13815" y="10099"/>
                  </a:cubicBezTo>
                  <a:cubicBezTo>
                    <a:pt x="13815" y="15548"/>
                    <a:pt x="10764" y="19983"/>
                    <a:pt x="7015" y="19983"/>
                  </a:cubicBezTo>
                  <a:cubicBezTo>
                    <a:pt x="3266" y="19983"/>
                    <a:pt x="215" y="15548"/>
                    <a:pt x="215" y="10099"/>
                  </a:cubicBezTo>
                  <a:cubicBezTo>
                    <a:pt x="215" y="4648"/>
                    <a:pt x="3266" y="214"/>
                    <a:pt x="7015" y="214"/>
                  </a:cubicBezTo>
                  <a:close/>
                  <a:moveTo>
                    <a:pt x="7015" y="1"/>
                  </a:moveTo>
                  <a:cubicBezTo>
                    <a:pt x="3147" y="1"/>
                    <a:pt x="1" y="4530"/>
                    <a:pt x="1" y="10099"/>
                  </a:cubicBezTo>
                  <a:cubicBezTo>
                    <a:pt x="1" y="15666"/>
                    <a:pt x="3148" y="20195"/>
                    <a:pt x="7015" y="20195"/>
                  </a:cubicBezTo>
                  <a:cubicBezTo>
                    <a:pt x="10883" y="20195"/>
                    <a:pt x="14030" y="15666"/>
                    <a:pt x="14030" y="10099"/>
                  </a:cubicBezTo>
                  <a:cubicBezTo>
                    <a:pt x="14030" y="4530"/>
                    <a:pt x="10883" y="1"/>
                    <a:pt x="701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862;p40">
              <a:extLst>
                <a:ext uri="{FF2B5EF4-FFF2-40B4-BE49-F238E27FC236}">
                  <a16:creationId xmlns:a16="http://schemas.microsoft.com/office/drawing/2014/main" id="{E35ACB45-DF8E-9F49-9972-98266F056D75}"/>
                </a:ext>
              </a:extLst>
            </p:cNvPr>
            <p:cNvSpPr/>
            <p:nvPr/>
          </p:nvSpPr>
          <p:spPr>
            <a:xfrm>
              <a:off x="5974450" y="3862850"/>
              <a:ext cx="345375" cy="499600"/>
            </a:xfrm>
            <a:custGeom>
              <a:avLst/>
              <a:gdLst/>
              <a:ahLst/>
              <a:cxnLst/>
              <a:rect l="l" t="t" r="r" b="b"/>
              <a:pathLst>
                <a:path w="13815" h="19984" extrusionOk="0">
                  <a:moveTo>
                    <a:pt x="6908" y="1"/>
                  </a:moveTo>
                  <a:cubicBezTo>
                    <a:pt x="5076" y="1"/>
                    <a:pt x="3319" y="1053"/>
                    <a:pt x="2024" y="2928"/>
                  </a:cubicBezTo>
                  <a:cubicBezTo>
                    <a:pt x="729" y="4801"/>
                    <a:pt x="1" y="7343"/>
                    <a:pt x="1" y="9993"/>
                  </a:cubicBezTo>
                  <a:cubicBezTo>
                    <a:pt x="1" y="12642"/>
                    <a:pt x="729" y="15183"/>
                    <a:pt x="2024" y="17056"/>
                  </a:cubicBezTo>
                  <a:cubicBezTo>
                    <a:pt x="3319" y="18931"/>
                    <a:pt x="5076" y="19984"/>
                    <a:pt x="6908" y="19984"/>
                  </a:cubicBezTo>
                  <a:cubicBezTo>
                    <a:pt x="8739" y="19984"/>
                    <a:pt x="10496" y="18931"/>
                    <a:pt x="11791" y="17056"/>
                  </a:cubicBezTo>
                  <a:cubicBezTo>
                    <a:pt x="13087" y="15183"/>
                    <a:pt x="13815" y="12642"/>
                    <a:pt x="13815" y="9993"/>
                  </a:cubicBezTo>
                  <a:cubicBezTo>
                    <a:pt x="13815" y="7343"/>
                    <a:pt x="13087" y="4801"/>
                    <a:pt x="11791" y="2928"/>
                  </a:cubicBezTo>
                  <a:cubicBezTo>
                    <a:pt x="10496" y="1053"/>
                    <a:pt x="8739" y="1"/>
                    <a:pt x="6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863;p40">
              <a:extLst>
                <a:ext uri="{FF2B5EF4-FFF2-40B4-BE49-F238E27FC236}">
                  <a16:creationId xmlns:a16="http://schemas.microsoft.com/office/drawing/2014/main" id="{8632B6BC-0647-9361-88D3-D1C6FD654FAF}"/>
                </a:ext>
              </a:extLst>
            </p:cNvPr>
            <p:cNvSpPr/>
            <p:nvPr/>
          </p:nvSpPr>
          <p:spPr>
            <a:xfrm>
              <a:off x="5971775" y="3860200"/>
              <a:ext cx="350750" cy="504900"/>
            </a:xfrm>
            <a:custGeom>
              <a:avLst/>
              <a:gdLst/>
              <a:ahLst/>
              <a:cxnLst/>
              <a:rect l="l" t="t" r="r" b="b"/>
              <a:pathLst>
                <a:path w="14030" h="20196" extrusionOk="0">
                  <a:moveTo>
                    <a:pt x="7015" y="214"/>
                  </a:moveTo>
                  <a:cubicBezTo>
                    <a:pt x="10764" y="214"/>
                    <a:pt x="13815" y="4648"/>
                    <a:pt x="13815" y="10099"/>
                  </a:cubicBezTo>
                  <a:cubicBezTo>
                    <a:pt x="13815" y="15548"/>
                    <a:pt x="10764" y="19983"/>
                    <a:pt x="7015" y="19983"/>
                  </a:cubicBezTo>
                  <a:cubicBezTo>
                    <a:pt x="3266" y="19983"/>
                    <a:pt x="215" y="15548"/>
                    <a:pt x="215" y="10099"/>
                  </a:cubicBezTo>
                  <a:cubicBezTo>
                    <a:pt x="215" y="4648"/>
                    <a:pt x="3264" y="214"/>
                    <a:pt x="7015" y="214"/>
                  </a:cubicBezTo>
                  <a:close/>
                  <a:moveTo>
                    <a:pt x="7015" y="1"/>
                  </a:moveTo>
                  <a:cubicBezTo>
                    <a:pt x="3147" y="1"/>
                    <a:pt x="0" y="4530"/>
                    <a:pt x="0" y="10099"/>
                  </a:cubicBezTo>
                  <a:cubicBezTo>
                    <a:pt x="0" y="15666"/>
                    <a:pt x="3147" y="20195"/>
                    <a:pt x="7015" y="20195"/>
                  </a:cubicBezTo>
                  <a:cubicBezTo>
                    <a:pt x="10882" y="20195"/>
                    <a:pt x="14029" y="15666"/>
                    <a:pt x="14029" y="10099"/>
                  </a:cubicBezTo>
                  <a:cubicBezTo>
                    <a:pt x="14029" y="4530"/>
                    <a:pt x="10882" y="1"/>
                    <a:pt x="701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864;p40">
              <a:extLst>
                <a:ext uri="{FF2B5EF4-FFF2-40B4-BE49-F238E27FC236}">
                  <a16:creationId xmlns:a16="http://schemas.microsoft.com/office/drawing/2014/main" id="{CE9B916D-C765-1399-1301-3FD7B20BCB1D}"/>
                </a:ext>
              </a:extLst>
            </p:cNvPr>
            <p:cNvSpPr/>
            <p:nvPr/>
          </p:nvSpPr>
          <p:spPr>
            <a:xfrm>
              <a:off x="6075850" y="4009600"/>
              <a:ext cx="142600" cy="206125"/>
            </a:xfrm>
            <a:custGeom>
              <a:avLst/>
              <a:gdLst/>
              <a:ahLst/>
              <a:cxnLst/>
              <a:rect l="l" t="t" r="r" b="b"/>
              <a:pathLst>
                <a:path w="5704" h="8245" extrusionOk="0">
                  <a:moveTo>
                    <a:pt x="2852" y="0"/>
                  </a:moveTo>
                  <a:cubicBezTo>
                    <a:pt x="1276" y="0"/>
                    <a:pt x="0" y="1846"/>
                    <a:pt x="0" y="4123"/>
                  </a:cubicBezTo>
                  <a:cubicBezTo>
                    <a:pt x="0" y="6400"/>
                    <a:pt x="1276" y="8244"/>
                    <a:pt x="2852" y="8244"/>
                  </a:cubicBezTo>
                  <a:cubicBezTo>
                    <a:pt x="4427" y="8244"/>
                    <a:pt x="5703" y="6400"/>
                    <a:pt x="5703" y="4123"/>
                  </a:cubicBezTo>
                  <a:cubicBezTo>
                    <a:pt x="5703" y="1846"/>
                    <a:pt x="4427" y="0"/>
                    <a:pt x="285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865;p40">
              <a:extLst>
                <a:ext uri="{FF2B5EF4-FFF2-40B4-BE49-F238E27FC236}">
                  <a16:creationId xmlns:a16="http://schemas.microsoft.com/office/drawing/2014/main" id="{9B6C90EA-1E8C-0221-44D8-96B9A9592236}"/>
                </a:ext>
              </a:extLst>
            </p:cNvPr>
            <p:cNvSpPr/>
            <p:nvPr/>
          </p:nvSpPr>
          <p:spPr>
            <a:xfrm>
              <a:off x="6073175" y="4006950"/>
              <a:ext cx="147900" cy="211450"/>
            </a:xfrm>
            <a:custGeom>
              <a:avLst/>
              <a:gdLst/>
              <a:ahLst/>
              <a:cxnLst/>
              <a:rect l="l" t="t" r="r" b="b"/>
              <a:pathLst>
                <a:path w="5916" h="8458" extrusionOk="0">
                  <a:moveTo>
                    <a:pt x="2959" y="213"/>
                  </a:moveTo>
                  <a:cubicBezTo>
                    <a:pt x="4472" y="213"/>
                    <a:pt x="5703" y="2015"/>
                    <a:pt x="5703" y="4229"/>
                  </a:cubicBezTo>
                  <a:cubicBezTo>
                    <a:pt x="5703" y="6443"/>
                    <a:pt x="4472" y="8245"/>
                    <a:pt x="2959" y="8245"/>
                  </a:cubicBezTo>
                  <a:cubicBezTo>
                    <a:pt x="1446" y="8245"/>
                    <a:pt x="215" y="6443"/>
                    <a:pt x="215" y="4229"/>
                  </a:cubicBezTo>
                  <a:cubicBezTo>
                    <a:pt x="215" y="2013"/>
                    <a:pt x="1446" y="213"/>
                    <a:pt x="2959" y="213"/>
                  </a:cubicBezTo>
                  <a:close/>
                  <a:moveTo>
                    <a:pt x="2959" y="0"/>
                  </a:moveTo>
                  <a:cubicBezTo>
                    <a:pt x="1328" y="0"/>
                    <a:pt x="0" y="1897"/>
                    <a:pt x="0" y="4229"/>
                  </a:cubicBezTo>
                  <a:cubicBezTo>
                    <a:pt x="0" y="6561"/>
                    <a:pt x="1328" y="8458"/>
                    <a:pt x="2959" y="8458"/>
                  </a:cubicBezTo>
                  <a:cubicBezTo>
                    <a:pt x="4589" y="8458"/>
                    <a:pt x="5916" y="6561"/>
                    <a:pt x="5916" y="4229"/>
                  </a:cubicBezTo>
                  <a:cubicBezTo>
                    <a:pt x="5916" y="1897"/>
                    <a:pt x="4589" y="0"/>
                    <a:pt x="295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866;p40">
              <a:extLst>
                <a:ext uri="{FF2B5EF4-FFF2-40B4-BE49-F238E27FC236}">
                  <a16:creationId xmlns:a16="http://schemas.microsoft.com/office/drawing/2014/main" id="{B6D4B715-4BCE-6364-F2C4-89E6C0167CA6}"/>
                </a:ext>
              </a:extLst>
            </p:cNvPr>
            <p:cNvSpPr/>
            <p:nvPr/>
          </p:nvSpPr>
          <p:spPr>
            <a:xfrm>
              <a:off x="6093575" y="4009600"/>
              <a:ext cx="142550" cy="206125"/>
            </a:xfrm>
            <a:custGeom>
              <a:avLst/>
              <a:gdLst/>
              <a:ahLst/>
              <a:cxnLst/>
              <a:rect l="l" t="t" r="r" b="b"/>
              <a:pathLst>
                <a:path w="5702" h="8245" extrusionOk="0">
                  <a:moveTo>
                    <a:pt x="2850" y="0"/>
                  </a:moveTo>
                  <a:cubicBezTo>
                    <a:pt x="1276" y="0"/>
                    <a:pt x="0" y="1846"/>
                    <a:pt x="0" y="4123"/>
                  </a:cubicBezTo>
                  <a:cubicBezTo>
                    <a:pt x="0" y="6400"/>
                    <a:pt x="1276" y="8244"/>
                    <a:pt x="2850" y="8244"/>
                  </a:cubicBezTo>
                  <a:cubicBezTo>
                    <a:pt x="4425" y="8244"/>
                    <a:pt x="5701" y="6400"/>
                    <a:pt x="5701" y="4123"/>
                  </a:cubicBezTo>
                  <a:cubicBezTo>
                    <a:pt x="5701" y="1846"/>
                    <a:pt x="4425" y="0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867;p40">
              <a:extLst>
                <a:ext uri="{FF2B5EF4-FFF2-40B4-BE49-F238E27FC236}">
                  <a16:creationId xmlns:a16="http://schemas.microsoft.com/office/drawing/2014/main" id="{7B11780C-C317-69C3-3559-8ACF625C8EEB}"/>
                </a:ext>
              </a:extLst>
            </p:cNvPr>
            <p:cNvSpPr/>
            <p:nvPr/>
          </p:nvSpPr>
          <p:spPr>
            <a:xfrm>
              <a:off x="6090875" y="4006950"/>
              <a:ext cx="147925" cy="211450"/>
            </a:xfrm>
            <a:custGeom>
              <a:avLst/>
              <a:gdLst/>
              <a:ahLst/>
              <a:cxnLst/>
              <a:rect l="l" t="t" r="r" b="b"/>
              <a:pathLst>
                <a:path w="5917" h="8458" extrusionOk="0">
                  <a:moveTo>
                    <a:pt x="2959" y="213"/>
                  </a:moveTo>
                  <a:cubicBezTo>
                    <a:pt x="4472" y="213"/>
                    <a:pt x="5704" y="2015"/>
                    <a:pt x="5704" y="4229"/>
                  </a:cubicBezTo>
                  <a:cubicBezTo>
                    <a:pt x="5704" y="6443"/>
                    <a:pt x="4472" y="8245"/>
                    <a:pt x="2959" y="8245"/>
                  </a:cubicBezTo>
                  <a:cubicBezTo>
                    <a:pt x="1445" y="8245"/>
                    <a:pt x="214" y="6443"/>
                    <a:pt x="214" y="4229"/>
                  </a:cubicBezTo>
                  <a:cubicBezTo>
                    <a:pt x="214" y="2013"/>
                    <a:pt x="1445" y="213"/>
                    <a:pt x="2959" y="213"/>
                  </a:cubicBezTo>
                  <a:close/>
                  <a:moveTo>
                    <a:pt x="2959" y="0"/>
                  </a:moveTo>
                  <a:cubicBezTo>
                    <a:pt x="1328" y="0"/>
                    <a:pt x="1" y="1897"/>
                    <a:pt x="1" y="4229"/>
                  </a:cubicBezTo>
                  <a:cubicBezTo>
                    <a:pt x="1" y="6561"/>
                    <a:pt x="1328" y="8458"/>
                    <a:pt x="2959" y="8458"/>
                  </a:cubicBezTo>
                  <a:cubicBezTo>
                    <a:pt x="4590" y="8458"/>
                    <a:pt x="5916" y="6561"/>
                    <a:pt x="5916" y="4229"/>
                  </a:cubicBezTo>
                  <a:cubicBezTo>
                    <a:pt x="5916" y="1897"/>
                    <a:pt x="4590" y="0"/>
                    <a:pt x="295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868;p40">
              <a:extLst>
                <a:ext uri="{FF2B5EF4-FFF2-40B4-BE49-F238E27FC236}">
                  <a16:creationId xmlns:a16="http://schemas.microsoft.com/office/drawing/2014/main" id="{88C895E8-6717-E820-9FC6-6DE970EAB394}"/>
                </a:ext>
              </a:extLst>
            </p:cNvPr>
            <p:cNvSpPr/>
            <p:nvPr/>
          </p:nvSpPr>
          <p:spPr>
            <a:xfrm>
              <a:off x="6144575" y="4020600"/>
              <a:ext cx="59200" cy="195900"/>
            </a:xfrm>
            <a:custGeom>
              <a:avLst/>
              <a:gdLst/>
              <a:ahLst/>
              <a:cxnLst/>
              <a:rect l="l" t="t" r="r" b="b"/>
              <a:pathLst>
                <a:path w="2368" h="7836" extrusionOk="0">
                  <a:moveTo>
                    <a:pt x="2162" y="1"/>
                  </a:moveTo>
                  <a:lnTo>
                    <a:pt x="0" y="7778"/>
                  </a:lnTo>
                  <a:lnTo>
                    <a:pt x="205" y="7836"/>
                  </a:lnTo>
                  <a:lnTo>
                    <a:pt x="2367" y="57"/>
                  </a:lnTo>
                  <a:lnTo>
                    <a:pt x="216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869;p40">
              <a:extLst>
                <a:ext uri="{FF2B5EF4-FFF2-40B4-BE49-F238E27FC236}">
                  <a16:creationId xmlns:a16="http://schemas.microsoft.com/office/drawing/2014/main" id="{17E0EE3E-4D8B-5BB4-8C1F-821FC29EDEBA}"/>
                </a:ext>
              </a:extLst>
            </p:cNvPr>
            <p:cNvSpPr/>
            <p:nvPr/>
          </p:nvSpPr>
          <p:spPr>
            <a:xfrm>
              <a:off x="5723725" y="4075225"/>
              <a:ext cx="79975" cy="16025"/>
            </a:xfrm>
            <a:custGeom>
              <a:avLst/>
              <a:gdLst/>
              <a:ahLst/>
              <a:cxnLst/>
              <a:rect l="l" t="t" r="r" b="b"/>
              <a:pathLst>
                <a:path w="3199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cubicBezTo>
                    <a:pt x="0" y="497"/>
                    <a:pt x="143" y="640"/>
                    <a:pt x="320" y="640"/>
                  </a:cubicBezTo>
                  <a:lnTo>
                    <a:pt x="2880" y="640"/>
                  </a:lnTo>
                  <a:cubicBezTo>
                    <a:pt x="3055" y="640"/>
                    <a:pt x="3198" y="497"/>
                    <a:pt x="3198" y="320"/>
                  </a:cubicBezTo>
                  <a:cubicBezTo>
                    <a:pt x="3198" y="143"/>
                    <a:pt x="3055" y="0"/>
                    <a:pt x="2880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870;p40">
              <a:extLst>
                <a:ext uri="{FF2B5EF4-FFF2-40B4-BE49-F238E27FC236}">
                  <a16:creationId xmlns:a16="http://schemas.microsoft.com/office/drawing/2014/main" id="{919F81F7-1F5D-64DB-41D5-4AD5560332E0}"/>
                </a:ext>
              </a:extLst>
            </p:cNvPr>
            <p:cNvSpPr/>
            <p:nvPr/>
          </p:nvSpPr>
          <p:spPr>
            <a:xfrm>
              <a:off x="5754175" y="4035825"/>
              <a:ext cx="79975" cy="16050"/>
            </a:xfrm>
            <a:custGeom>
              <a:avLst/>
              <a:gdLst/>
              <a:ahLst/>
              <a:cxnLst/>
              <a:rect l="l" t="t" r="r" b="b"/>
              <a:pathLst>
                <a:path w="3199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1"/>
                  </a:cubicBezTo>
                  <a:cubicBezTo>
                    <a:pt x="0" y="497"/>
                    <a:pt x="143" y="641"/>
                    <a:pt x="320" y="641"/>
                  </a:cubicBezTo>
                  <a:lnTo>
                    <a:pt x="2878" y="641"/>
                  </a:lnTo>
                  <a:cubicBezTo>
                    <a:pt x="3055" y="641"/>
                    <a:pt x="3198" y="497"/>
                    <a:pt x="3198" y="321"/>
                  </a:cubicBezTo>
                  <a:cubicBezTo>
                    <a:pt x="3198" y="144"/>
                    <a:pt x="3055" y="1"/>
                    <a:pt x="2878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871;p40">
              <a:extLst>
                <a:ext uri="{FF2B5EF4-FFF2-40B4-BE49-F238E27FC236}">
                  <a16:creationId xmlns:a16="http://schemas.microsoft.com/office/drawing/2014/main" id="{5A70B019-CF07-6448-05C0-7CDA0377997F}"/>
                </a:ext>
              </a:extLst>
            </p:cNvPr>
            <p:cNvSpPr/>
            <p:nvPr/>
          </p:nvSpPr>
          <p:spPr>
            <a:xfrm>
              <a:off x="5719150" y="4116525"/>
              <a:ext cx="79975" cy="16050"/>
            </a:xfrm>
            <a:custGeom>
              <a:avLst/>
              <a:gdLst/>
              <a:ahLst/>
              <a:cxnLst/>
              <a:rect l="l" t="t" r="r" b="b"/>
              <a:pathLst>
                <a:path w="3199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lnTo>
                    <a:pt x="2878" y="641"/>
                  </a:lnTo>
                  <a:cubicBezTo>
                    <a:pt x="3055" y="641"/>
                    <a:pt x="3198" y="498"/>
                    <a:pt x="3198" y="321"/>
                  </a:cubicBezTo>
                  <a:cubicBezTo>
                    <a:pt x="3198" y="144"/>
                    <a:pt x="3055" y="1"/>
                    <a:pt x="2878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872;p40">
              <a:extLst>
                <a:ext uri="{FF2B5EF4-FFF2-40B4-BE49-F238E27FC236}">
                  <a16:creationId xmlns:a16="http://schemas.microsoft.com/office/drawing/2014/main" id="{F6FE84E0-4543-1073-6159-4D191A6B8E40}"/>
                </a:ext>
              </a:extLst>
            </p:cNvPr>
            <p:cNvSpPr/>
            <p:nvPr/>
          </p:nvSpPr>
          <p:spPr>
            <a:xfrm>
              <a:off x="5743550" y="4156250"/>
              <a:ext cx="79975" cy="16025"/>
            </a:xfrm>
            <a:custGeom>
              <a:avLst/>
              <a:gdLst/>
              <a:ahLst/>
              <a:cxnLst/>
              <a:rect l="l" t="t" r="r" b="b"/>
              <a:pathLst>
                <a:path w="3199" h="641" extrusionOk="0">
                  <a:moveTo>
                    <a:pt x="321" y="1"/>
                  </a:moveTo>
                  <a:cubicBezTo>
                    <a:pt x="144" y="1"/>
                    <a:pt x="1" y="143"/>
                    <a:pt x="1" y="321"/>
                  </a:cubicBezTo>
                  <a:cubicBezTo>
                    <a:pt x="1" y="498"/>
                    <a:pt x="144" y="641"/>
                    <a:pt x="321" y="641"/>
                  </a:cubicBezTo>
                  <a:lnTo>
                    <a:pt x="2879" y="641"/>
                  </a:lnTo>
                  <a:cubicBezTo>
                    <a:pt x="3056" y="641"/>
                    <a:pt x="3199" y="498"/>
                    <a:pt x="3199" y="321"/>
                  </a:cubicBezTo>
                  <a:cubicBezTo>
                    <a:pt x="3199" y="143"/>
                    <a:pt x="3056" y="1"/>
                    <a:pt x="2879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873;p40">
              <a:extLst>
                <a:ext uri="{FF2B5EF4-FFF2-40B4-BE49-F238E27FC236}">
                  <a16:creationId xmlns:a16="http://schemas.microsoft.com/office/drawing/2014/main" id="{85780469-48FD-C766-5F43-8DDADEF100E8}"/>
                </a:ext>
              </a:extLst>
            </p:cNvPr>
            <p:cNvSpPr/>
            <p:nvPr/>
          </p:nvSpPr>
          <p:spPr>
            <a:xfrm>
              <a:off x="5376175" y="4923975"/>
              <a:ext cx="53050" cy="43400"/>
            </a:xfrm>
            <a:custGeom>
              <a:avLst/>
              <a:gdLst/>
              <a:ahLst/>
              <a:cxnLst/>
              <a:rect l="l" t="t" r="r" b="b"/>
              <a:pathLst>
                <a:path w="2122" h="1736" extrusionOk="0">
                  <a:moveTo>
                    <a:pt x="600" y="1"/>
                  </a:moveTo>
                  <a:cubicBezTo>
                    <a:pt x="270" y="1"/>
                    <a:pt x="0" y="388"/>
                    <a:pt x="0" y="869"/>
                  </a:cubicBezTo>
                  <a:cubicBezTo>
                    <a:pt x="0" y="1348"/>
                    <a:pt x="270" y="1735"/>
                    <a:pt x="600" y="1735"/>
                  </a:cubicBezTo>
                  <a:lnTo>
                    <a:pt x="2122" y="1735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874;p40">
              <a:extLst>
                <a:ext uri="{FF2B5EF4-FFF2-40B4-BE49-F238E27FC236}">
                  <a16:creationId xmlns:a16="http://schemas.microsoft.com/office/drawing/2014/main" id="{412461CE-399E-4021-CD85-2CB10F4AC95E}"/>
                </a:ext>
              </a:extLst>
            </p:cNvPr>
            <p:cNvSpPr/>
            <p:nvPr/>
          </p:nvSpPr>
          <p:spPr>
            <a:xfrm>
              <a:off x="5373525" y="4921300"/>
              <a:ext cx="58375" cy="48750"/>
            </a:xfrm>
            <a:custGeom>
              <a:avLst/>
              <a:gdLst/>
              <a:ahLst/>
              <a:cxnLst/>
              <a:rect l="l" t="t" r="r" b="b"/>
              <a:pathLst>
                <a:path w="2335" h="1950" extrusionOk="0">
                  <a:moveTo>
                    <a:pt x="2122" y="214"/>
                  </a:moveTo>
                  <a:lnTo>
                    <a:pt x="2122" y="1737"/>
                  </a:lnTo>
                  <a:lnTo>
                    <a:pt x="706" y="1737"/>
                  </a:lnTo>
                  <a:cubicBezTo>
                    <a:pt x="438" y="1737"/>
                    <a:pt x="213" y="1388"/>
                    <a:pt x="213" y="976"/>
                  </a:cubicBezTo>
                  <a:cubicBezTo>
                    <a:pt x="213" y="563"/>
                    <a:pt x="438" y="214"/>
                    <a:pt x="706" y="214"/>
                  </a:cubicBezTo>
                  <a:close/>
                  <a:moveTo>
                    <a:pt x="706" y="1"/>
                  </a:moveTo>
                  <a:cubicBezTo>
                    <a:pt x="316" y="1"/>
                    <a:pt x="0" y="438"/>
                    <a:pt x="0" y="976"/>
                  </a:cubicBezTo>
                  <a:cubicBezTo>
                    <a:pt x="0" y="1513"/>
                    <a:pt x="316" y="1950"/>
                    <a:pt x="706" y="1950"/>
                  </a:cubicBezTo>
                  <a:lnTo>
                    <a:pt x="2228" y="1950"/>
                  </a:lnTo>
                  <a:cubicBezTo>
                    <a:pt x="2287" y="1950"/>
                    <a:pt x="2335" y="1902"/>
                    <a:pt x="2335" y="1842"/>
                  </a:cubicBezTo>
                  <a:lnTo>
                    <a:pt x="2335" y="108"/>
                  </a:lnTo>
                  <a:cubicBezTo>
                    <a:pt x="2335" y="48"/>
                    <a:pt x="2287" y="1"/>
                    <a:pt x="222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875;p40">
              <a:extLst>
                <a:ext uri="{FF2B5EF4-FFF2-40B4-BE49-F238E27FC236}">
                  <a16:creationId xmlns:a16="http://schemas.microsoft.com/office/drawing/2014/main" id="{9A70C0AA-0797-B046-3E6A-678F8D5661B9}"/>
                </a:ext>
              </a:extLst>
            </p:cNvPr>
            <p:cNvSpPr/>
            <p:nvPr/>
          </p:nvSpPr>
          <p:spPr>
            <a:xfrm>
              <a:off x="5414250" y="4923975"/>
              <a:ext cx="30025" cy="43400"/>
            </a:xfrm>
            <a:custGeom>
              <a:avLst/>
              <a:gdLst/>
              <a:ahLst/>
              <a:cxnLst/>
              <a:rect l="l" t="t" r="r" b="b"/>
              <a:pathLst>
                <a:path w="1201" h="1736" extrusionOk="0">
                  <a:moveTo>
                    <a:pt x="599" y="1"/>
                  </a:moveTo>
                  <a:cubicBezTo>
                    <a:pt x="268" y="1"/>
                    <a:pt x="0" y="388"/>
                    <a:pt x="0" y="869"/>
                  </a:cubicBezTo>
                  <a:cubicBezTo>
                    <a:pt x="0" y="1348"/>
                    <a:pt x="267" y="1735"/>
                    <a:pt x="599" y="1735"/>
                  </a:cubicBezTo>
                  <a:cubicBezTo>
                    <a:pt x="932" y="1735"/>
                    <a:pt x="1200" y="1348"/>
                    <a:pt x="1200" y="869"/>
                  </a:cubicBezTo>
                  <a:cubicBezTo>
                    <a:pt x="1200" y="388"/>
                    <a:pt x="929" y="1"/>
                    <a:pt x="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876;p40">
              <a:extLst>
                <a:ext uri="{FF2B5EF4-FFF2-40B4-BE49-F238E27FC236}">
                  <a16:creationId xmlns:a16="http://schemas.microsoft.com/office/drawing/2014/main" id="{B549326B-E209-A99E-4890-718102CBD52B}"/>
                </a:ext>
              </a:extLst>
            </p:cNvPr>
            <p:cNvSpPr/>
            <p:nvPr/>
          </p:nvSpPr>
          <p:spPr>
            <a:xfrm>
              <a:off x="5411550" y="4921300"/>
              <a:ext cx="35400" cy="48750"/>
            </a:xfrm>
            <a:custGeom>
              <a:avLst/>
              <a:gdLst/>
              <a:ahLst/>
              <a:cxnLst/>
              <a:rect l="l" t="t" r="r" b="b"/>
              <a:pathLst>
                <a:path w="1416" h="1950" extrusionOk="0">
                  <a:moveTo>
                    <a:pt x="707" y="214"/>
                  </a:moveTo>
                  <a:cubicBezTo>
                    <a:pt x="975" y="214"/>
                    <a:pt x="1203" y="556"/>
                    <a:pt x="1203" y="976"/>
                  </a:cubicBezTo>
                  <a:cubicBezTo>
                    <a:pt x="1203" y="1396"/>
                    <a:pt x="979" y="1737"/>
                    <a:pt x="707" y="1737"/>
                  </a:cubicBezTo>
                  <a:cubicBezTo>
                    <a:pt x="436" y="1737"/>
                    <a:pt x="214" y="1388"/>
                    <a:pt x="214" y="976"/>
                  </a:cubicBezTo>
                  <a:cubicBezTo>
                    <a:pt x="214" y="563"/>
                    <a:pt x="440" y="214"/>
                    <a:pt x="707" y="214"/>
                  </a:cubicBezTo>
                  <a:close/>
                  <a:moveTo>
                    <a:pt x="707" y="1"/>
                  </a:moveTo>
                  <a:cubicBezTo>
                    <a:pt x="318" y="1"/>
                    <a:pt x="1" y="428"/>
                    <a:pt x="1" y="976"/>
                  </a:cubicBezTo>
                  <a:cubicBezTo>
                    <a:pt x="1" y="1522"/>
                    <a:pt x="311" y="1950"/>
                    <a:pt x="707" y="1950"/>
                  </a:cubicBezTo>
                  <a:cubicBezTo>
                    <a:pt x="1104" y="1950"/>
                    <a:pt x="1415" y="1513"/>
                    <a:pt x="1415" y="976"/>
                  </a:cubicBezTo>
                  <a:cubicBezTo>
                    <a:pt x="1415" y="438"/>
                    <a:pt x="1097" y="1"/>
                    <a:pt x="7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877;p40">
              <a:extLst>
                <a:ext uri="{FF2B5EF4-FFF2-40B4-BE49-F238E27FC236}">
                  <a16:creationId xmlns:a16="http://schemas.microsoft.com/office/drawing/2014/main" id="{7686245F-F9C2-7EF0-F7D4-13AD4B51051B}"/>
                </a:ext>
              </a:extLst>
            </p:cNvPr>
            <p:cNvSpPr/>
            <p:nvPr/>
          </p:nvSpPr>
          <p:spPr>
            <a:xfrm>
              <a:off x="5409950" y="4901100"/>
              <a:ext cx="69300" cy="89175"/>
            </a:xfrm>
            <a:custGeom>
              <a:avLst/>
              <a:gdLst/>
              <a:ahLst/>
              <a:cxnLst/>
              <a:rect l="l" t="t" r="r" b="b"/>
              <a:pathLst>
                <a:path w="2772" h="3567" extrusionOk="0">
                  <a:moveTo>
                    <a:pt x="1234" y="0"/>
                  </a:moveTo>
                  <a:cubicBezTo>
                    <a:pt x="553" y="0"/>
                    <a:pt x="1" y="798"/>
                    <a:pt x="1" y="1784"/>
                  </a:cubicBezTo>
                  <a:cubicBezTo>
                    <a:pt x="1" y="2770"/>
                    <a:pt x="553" y="3566"/>
                    <a:pt x="1234" y="3566"/>
                  </a:cubicBezTo>
                  <a:lnTo>
                    <a:pt x="2772" y="3566"/>
                  </a:lnTo>
                  <a:lnTo>
                    <a:pt x="2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878;p40">
              <a:extLst>
                <a:ext uri="{FF2B5EF4-FFF2-40B4-BE49-F238E27FC236}">
                  <a16:creationId xmlns:a16="http://schemas.microsoft.com/office/drawing/2014/main" id="{689F3870-245D-1DB4-3D33-CE8288DFD609}"/>
                </a:ext>
              </a:extLst>
            </p:cNvPr>
            <p:cNvSpPr/>
            <p:nvPr/>
          </p:nvSpPr>
          <p:spPr>
            <a:xfrm>
              <a:off x="5407325" y="4898450"/>
              <a:ext cx="74575" cy="94500"/>
            </a:xfrm>
            <a:custGeom>
              <a:avLst/>
              <a:gdLst/>
              <a:ahLst/>
              <a:cxnLst/>
              <a:rect l="l" t="t" r="r" b="b"/>
              <a:pathLst>
                <a:path w="2983" h="3780" extrusionOk="0">
                  <a:moveTo>
                    <a:pt x="2770" y="213"/>
                  </a:moveTo>
                  <a:lnTo>
                    <a:pt x="2770" y="3565"/>
                  </a:lnTo>
                  <a:lnTo>
                    <a:pt x="1339" y="3565"/>
                  </a:lnTo>
                  <a:cubicBezTo>
                    <a:pt x="718" y="3565"/>
                    <a:pt x="213" y="2813"/>
                    <a:pt x="213" y="1890"/>
                  </a:cubicBezTo>
                  <a:cubicBezTo>
                    <a:pt x="213" y="965"/>
                    <a:pt x="718" y="213"/>
                    <a:pt x="1339" y="213"/>
                  </a:cubicBezTo>
                  <a:close/>
                  <a:moveTo>
                    <a:pt x="1339" y="0"/>
                  </a:moveTo>
                  <a:cubicBezTo>
                    <a:pt x="600" y="0"/>
                    <a:pt x="0" y="848"/>
                    <a:pt x="0" y="1890"/>
                  </a:cubicBezTo>
                  <a:cubicBezTo>
                    <a:pt x="0" y="2931"/>
                    <a:pt x="600" y="3779"/>
                    <a:pt x="1339" y="3779"/>
                  </a:cubicBezTo>
                  <a:lnTo>
                    <a:pt x="2877" y="3779"/>
                  </a:lnTo>
                  <a:cubicBezTo>
                    <a:pt x="2935" y="3779"/>
                    <a:pt x="2983" y="3732"/>
                    <a:pt x="2983" y="3672"/>
                  </a:cubicBezTo>
                  <a:lnTo>
                    <a:pt x="2983" y="106"/>
                  </a:lnTo>
                  <a:cubicBezTo>
                    <a:pt x="2983" y="48"/>
                    <a:pt x="2935" y="0"/>
                    <a:pt x="287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879;p40">
              <a:extLst>
                <a:ext uri="{FF2B5EF4-FFF2-40B4-BE49-F238E27FC236}">
                  <a16:creationId xmlns:a16="http://schemas.microsoft.com/office/drawing/2014/main" id="{962DEB48-8A71-0267-97CD-4C737398B80C}"/>
                </a:ext>
              </a:extLst>
            </p:cNvPr>
            <p:cNvSpPr/>
            <p:nvPr/>
          </p:nvSpPr>
          <p:spPr>
            <a:xfrm>
              <a:off x="5448425" y="4901100"/>
              <a:ext cx="61650" cy="89175"/>
            </a:xfrm>
            <a:custGeom>
              <a:avLst/>
              <a:gdLst/>
              <a:ahLst/>
              <a:cxnLst/>
              <a:rect l="l" t="t" r="r" b="b"/>
              <a:pathLst>
                <a:path w="2466" h="3567" extrusionOk="0">
                  <a:moveTo>
                    <a:pt x="1233" y="0"/>
                  </a:moveTo>
                  <a:cubicBezTo>
                    <a:pt x="552" y="0"/>
                    <a:pt x="0" y="798"/>
                    <a:pt x="0" y="1784"/>
                  </a:cubicBezTo>
                  <a:cubicBezTo>
                    <a:pt x="0" y="2768"/>
                    <a:pt x="552" y="3566"/>
                    <a:pt x="1233" y="3566"/>
                  </a:cubicBezTo>
                  <a:cubicBezTo>
                    <a:pt x="1912" y="3566"/>
                    <a:pt x="2466" y="2768"/>
                    <a:pt x="2466" y="1784"/>
                  </a:cubicBezTo>
                  <a:cubicBezTo>
                    <a:pt x="2466" y="809"/>
                    <a:pt x="1912" y="0"/>
                    <a:pt x="1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880;p40">
              <a:extLst>
                <a:ext uri="{FF2B5EF4-FFF2-40B4-BE49-F238E27FC236}">
                  <a16:creationId xmlns:a16="http://schemas.microsoft.com/office/drawing/2014/main" id="{91BADA22-6D0F-723B-993C-9C13D6B1CE96}"/>
                </a:ext>
              </a:extLst>
            </p:cNvPr>
            <p:cNvSpPr/>
            <p:nvPr/>
          </p:nvSpPr>
          <p:spPr>
            <a:xfrm>
              <a:off x="5445725" y="4898450"/>
              <a:ext cx="67000" cy="94500"/>
            </a:xfrm>
            <a:custGeom>
              <a:avLst/>
              <a:gdLst/>
              <a:ahLst/>
              <a:cxnLst/>
              <a:rect l="l" t="t" r="r" b="b"/>
              <a:pathLst>
                <a:path w="2680" h="3780" extrusionOk="0">
                  <a:moveTo>
                    <a:pt x="1341" y="213"/>
                  </a:moveTo>
                  <a:cubicBezTo>
                    <a:pt x="1951" y="213"/>
                    <a:pt x="2466" y="965"/>
                    <a:pt x="2466" y="1890"/>
                  </a:cubicBezTo>
                  <a:cubicBezTo>
                    <a:pt x="2466" y="2813"/>
                    <a:pt x="1962" y="3565"/>
                    <a:pt x="1341" y="3565"/>
                  </a:cubicBezTo>
                  <a:cubicBezTo>
                    <a:pt x="720" y="3565"/>
                    <a:pt x="215" y="2813"/>
                    <a:pt x="215" y="1890"/>
                  </a:cubicBezTo>
                  <a:cubicBezTo>
                    <a:pt x="215" y="965"/>
                    <a:pt x="720" y="213"/>
                    <a:pt x="1341" y="213"/>
                  </a:cubicBezTo>
                  <a:close/>
                  <a:moveTo>
                    <a:pt x="1341" y="0"/>
                  </a:moveTo>
                  <a:cubicBezTo>
                    <a:pt x="602" y="0"/>
                    <a:pt x="1" y="848"/>
                    <a:pt x="1" y="1890"/>
                  </a:cubicBezTo>
                  <a:cubicBezTo>
                    <a:pt x="1" y="2931"/>
                    <a:pt x="602" y="3779"/>
                    <a:pt x="1341" y="3779"/>
                  </a:cubicBezTo>
                  <a:cubicBezTo>
                    <a:pt x="2079" y="3779"/>
                    <a:pt x="2679" y="2932"/>
                    <a:pt x="2679" y="1890"/>
                  </a:cubicBezTo>
                  <a:cubicBezTo>
                    <a:pt x="2679" y="848"/>
                    <a:pt x="2079" y="0"/>
                    <a:pt x="134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881;p40">
              <a:extLst>
                <a:ext uri="{FF2B5EF4-FFF2-40B4-BE49-F238E27FC236}">
                  <a16:creationId xmlns:a16="http://schemas.microsoft.com/office/drawing/2014/main" id="{2E4B8826-3253-4335-D1E3-052EDDE245BC}"/>
                </a:ext>
              </a:extLst>
            </p:cNvPr>
            <p:cNvSpPr/>
            <p:nvPr/>
          </p:nvSpPr>
          <p:spPr>
            <a:xfrm>
              <a:off x="5437850" y="4878125"/>
              <a:ext cx="93400" cy="135100"/>
            </a:xfrm>
            <a:custGeom>
              <a:avLst/>
              <a:gdLst/>
              <a:ahLst/>
              <a:cxnLst/>
              <a:rect l="l" t="t" r="r" b="b"/>
              <a:pathLst>
                <a:path w="3736" h="5404" extrusionOk="0">
                  <a:moveTo>
                    <a:pt x="1869" y="0"/>
                  </a:moveTo>
                  <a:cubicBezTo>
                    <a:pt x="837" y="0"/>
                    <a:pt x="0" y="1209"/>
                    <a:pt x="0" y="2703"/>
                  </a:cubicBezTo>
                  <a:cubicBezTo>
                    <a:pt x="0" y="4195"/>
                    <a:pt x="837" y="5404"/>
                    <a:pt x="1869" y="5404"/>
                  </a:cubicBezTo>
                  <a:cubicBezTo>
                    <a:pt x="2901" y="5404"/>
                    <a:pt x="3736" y="4195"/>
                    <a:pt x="3736" y="2703"/>
                  </a:cubicBezTo>
                  <a:cubicBezTo>
                    <a:pt x="3736" y="1209"/>
                    <a:pt x="2901" y="0"/>
                    <a:pt x="1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882;p40">
              <a:extLst>
                <a:ext uri="{FF2B5EF4-FFF2-40B4-BE49-F238E27FC236}">
                  <a16:creationId xmlns:a16="http://schemas.microsoft.com/office/drawing/2014/main" id="{0F66A6B9-DEC4-5A73-249A-CE17193F0670}"/>
                </a:ext>
              </a:extLst>
            </p:cNvPr>
            <p:cNvSpPr/>
            <p:nvPr/>
          </p:nvSpPr>
          <p:spPr>
            <a:xfrm>
              <a:off x="5435200" y="4875475"/>
              <a:ext cx="98750" cy="140425"/>
            </a:xfrm>
            <a:custGeom>
              <a:avLst/>
              <a:gdLst/>
              <a:ahLst/>
              <a:cxnLst/>
              <a:rect l="l" t="t" r="r" b="b"/>
              <a:pathLst>
                <a:path w="3950" h="5617" extrusionOk="0">
                  <a:moveTo>
                    <a:pt x="1975" y="214"/>
                  </a:moveTo>
                  <a:cubicBezTo>
                    <a:pt x="2946" y="214"/>
                    <a:pt x="3736" y="1377"/>
                    <a:pt x="3736" y="2809"/>
                  </a:cubicBezTo>
                  <a:cubicBezTo>
                    <a:pt x="3736" y="4240"/>
                    <a:pt x="2946" y="5404"/>
                    <a:pt x="1975" y="5404"/>
                  </a:cubicBezTo>
                  <a:cubicBezTo>
                    <a:pt x="1004" y="5404"/>
                    <a:pt x="213" y="4240"/>
                    <a:pt x="213" y="2809"/>
                  </a:cubicBezTo>
                  <a:cubicBezTo>
                    <a:pt x="213" y="1377"/>
                    <a:pt x="1004" y="214"/>
                    <a:pt x="1975" y="214"/>
                  </a:cubicBezTo>
                  <a:close/>
                  <a:moveTo>
                    <a:pt x="1975" y="1"/>
                  </a:moveTo>
                  <a:cubicBezTo>
                    <a:pt x="886" y="1"/>
                    <a:pt x="0" y="1260"/>
                    <a:pt x="0" y="2809"/>
                  </a:cubicBezTo>
                  <a:cubicBezTo>
                    <a:pt x="0" y="4357"/>
                    <a:pt x="886" y="5617"/>
                    <a:pt x="1975" y="5617"/>
                  </a:cubicBezTo>
                  <a:cubicBezTo>
                    <a:pt x="3063" y="5617"/>
                    <a:pt x="3949" y="4357"/>
                    <a:pt x="3949" y="2809"/>
                  </a:cubicBezTo>
                  <a:cubicBezTo>
                    <a:pt x="3949" y="1260"/>
                    <a:pt x="3063" y="1"/>
                    <a:pt x="197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883;p40">
              <a:extLst>
                <a:ext uri="{FF2B5EF4-FFF2-40B4-BE49-F238E27FC236}">
                  <a16:creationId xmlns:a16="http://schemas.microsoft.com/office/drawing/2014/main" id="{3AC7B64B-FBF7-BD49-8D94-EA8E960CF2A5}"/>
                </a:ext>
              </a:extLst>
            </p:cNvPr>
            <p:cNvSpPr/>
            <p:nvPr/>
          </p:nvSpPr>
          <p:spPr>
            <a:xfrm>
              <a:off x="5448700" y="4878125"/>
              <a:ext cx="93475" cy="135100"/>
            </a:xfrm>
            <a:custGeom>
              <a:avLst/>
              <a:gdLst/>
              <a:ahLst/>
              <a:cxnLst/>
              <a:rect l="l" t="t" r="r" b="b"/>
              <a:pathLst>
                <a:path w="3739" h="5404" extrusionOk="0">
                  <a:moveTo>
                    <a:pt x="1870" y="0"/>
                  </a:moveTo>
                  <a:cubicBezTo>
                    <a:pt x="838" y="0"/>
                    <a:pt x="1" y="1209"/>
                    <a:pt x="1" y="2703"/>
                  </a:cubicBezTo>
                  <a:cubicBezTo>
                    <a:pt x="1" y="4195"/>
                    <a:pt x="838" y="5404"/>
                    <a:pt x="1870" y="5404"/>
                  </a:cubicBezTo>
                  <a:cubicBezTo>
                    <a:pt x="2901" y="5404"/>
                    <a:pt x="3738" y="4195"/>
                    <a:pt x="3738" y="2703"/>
                  </a:cubicBezTo>
                  <a:cubicBezTo>
                    <a:pt x="3738" y="1209"/>
                    <a:pt x="2901" y="0"/>
                    <a:pt x="1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884;p40">
              <a:extLst>
                <a:ext uri="{FF2B5EF4-FFF2-40B4-BE49-F238E27FC236}">
                  <a16:creationId xmlns:a16="http://schemas.microsoft.com/office/drawing/2014/main" id="{C814B302-DECA-AAC2-0155-F34624BE0CA7}"/>
                </a:ext>
              </a:extLst>
            </p:cNvPr>
            <p:cNvSpPr/>
            <p:nvPr/>
          </p:nvSpPr>
          <p:spPr>
            <a:xfrm>
              <a:off x="5446075" y="4875475"/>
              <a:ext cx="98725" cy="140425"/>
            </a:xfrm>
            <a:custGeom>
              <a:avLst/>
              <a:gdLst/>
              <a:ahLst/>
              <a:cxnLst/>
              <a:rect l="l" t="t" r="r" b="b"/>
              <a:pathLst>
                <a:path w="3949" h="5617" extrusionOk="0">
                  <a:moveTo>
                    <a:pt x="1975" y="214"/>
                  </a:moveTo>
                  <a:cubicBezTo>
                    <a:pt x="2945" y="214"/>
                    <a:pt x="3736" y="1377"/>
                    <a:pt x="3736" y="2809"/>
                  </a:cubicBezTo>
                  <a:cubicBezTo>
                    <a:pt x="3736" y="4240"/>
                    <a:pt x="2947" y="5404"/>
                    <a:pt x="1975" y="5404"/>
                  </a:cubicBezTo>
                  <a:cubicBezTo>
                    <a:pt x="1004" y="5404"/>
                    <a:pt x="213" y="4240"/>
                    <a:pt x="213" y="2809"/>
                  </a:cubicBezTo>
                  <a:cubicBezTo>
                    <a:pt x="213" y="1377"/>
                    <a:pt x="1004" y="214"/>
                    <a:pt x="1975" y="214"/>
                  </a:cubicBezTo>
                  <a:close/>
                  <a:moveTo>
                    <a:pt x="1975" y="1"/>
                  </a:moveTo>
                  <a:cubicBezTo>
                    <a:pt x="886" y="1"/>
                    <a:pt x="0" y="1260"/>
                    <a:pt x="0" y="2809"/>
                  </a:cubicBezTo>
                  <a:cubicBezTo>
                    <a:pt x="0" y="4357"/>
                    <a:pt x="886" y="5617"/>
                    <a:pt x="1975" y="5617"/>
                  </a:cubicBezTo>
                  <a:cubicBezTo>
                    <a:pt x="3063" y="5617"/>
                    <a:pt x="3949" y="4357"/>
                    <a:pt x="3949" y="2809"/>
                  </a:cubicBezTo>
                  <a:cubicBezTo>
                    <a:pt x="3949" y="1260"/>
                    <a:pt x="3064" y="1"/>
                    <a:pt x="197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885;p40">
              <a:extLst>
                <a:ext uri="{FF2B5EF4-FFF2-40B4-BE49-F238E27FC236}">
                  <a16:creationId xmlns:a16="http://schemas.microsoft.com/office/drawing/2014/main" id="{BF80F95E-581F-05D8-2863-3B637CE9935E}"/>
                </a:ext>
              </a:extLst>
            </p:cNvPr>
            <p:cNvSpPr/>
            <p:nvPr/>
          </p:nvSpPr>
          <p:spPr>
            <a:xfrm>
              <a:off x="5476150" y="4917800"/>
              <a:ext cx="38550" cy="55800"/>
            </a:xfrm>
            <a:custGeom>
              <a:avLst/>
              <a:gdLst/>
              <a:ahLst/>
              <a:cxnLst/>
              <a:rect l="l" t="t" r="r" b="b"/>
              <a:pathLst>
                <a:path w="1542" h="2232" extrusionOk="0">
                  <a:moveTo>
                    <a:pt x="772" y="1"/>
                  </a:moveTo>
                  <a:cubicBezTo>
                    <a:pt x="346" y="1"/>
                    <a:pt x="0" y="499"/>
                    <a:pt x="0" y="1116"/>
                  </a:cubicBezTo>
                  <a:cubicBezTo>
                    <a:pt x="0" y="1732"/>
                    <a:pt x="347" y="2231"/>
                    <a:pt x="772" y="2231"/>
                  </a:cubicBezTo>
                  <a:cubicBezTo>
                    <a:pt x="1196" y="2231"/>
                    <a:pt x="1541" y="1732"/>
                    <a:pt x="1541" y="1116"/>
                  </a:cubicBezTo>
                  <a:cubicBezTo>
                    <a:pt x="1541" y="499"/>
                    <a:pt x="1199" y="1"/>
                    <a:pt x="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886;p40">
              <a:extLst>
                <a:ext uri="{FF2B5EF4-FFF2-40B4-BE49-F238E27FC236}">
                  <a16:creationId xmlns:a16="http://schemas.microsoft.com/office/drawing/2014/main" id="{9566F152-CD42-F6BC-4D19-5C56FE8A5062}"/>
                </a:ext>
              </a:extLst>
            </p:cNvPr>
            <p:cNvSpPr/>
            <p:nvPr/>
          </p:nvSpPr>
          <p:spPr>
            <a:xfrm>
              <a:off x="5473475" y="4915125"/>
              <a:ext cx="43900" cy="61100"/>
            </a:xfrm>
            <a:custGeom>
              <a:avLst/>
              <a:gdLst/>
              <a:ahLst/>
              <a:cxnLst/>
              <a:rect l="l" t="t" r="r" b="b"/>
              <a:pathLst>
                <a:path w="1756" h="2444" extrusionOk="0">
                  <a:moveTo>
                    <a:pt x="879" y="213"/>
                  </a:moveTo>
                  <a:cubicBezTo>
                    <a:pt x="1245" y="213"/>
                    <a:pt x="1541" y="666"/>
                    <a:pt x="1541" y="1223"/>
                  </a:cubicBezTo>
                  <a:cubicBezTo>
                    <a:pt x="1541" y="1778"/>
                    <a:pt x="1239" y="2231"/>
                    <a:pt x="879" y="2231"/>
                  </a:cubicBezTo>
                  <a:cubicBezTo>
                    <a:pt x="518" y="2231"/>
                    <a:pt x="213" y="1778"/>
                    <a:pt x="213" y="1223"/>
                  </a:cubicBezTo>
                  <a:cubicBezTo>
                    <a:pt x="213" y="666"/>
                    <a:pt x="512" y="213"/>
                    <a:pt x="879" y="213"/>
                  </a:cubicBezTo>
                  <a:close/>
                  <a:moveTo>
                    <a:pt x="879" y="0"/>
                  </a:moveTo>
                  <a:cubicBezTo>
                    <a:pt x="395" y="0"/>
                    <a:pt x="0" y="548"/>
                    <a:pt x="0" y="1223"/>
                  </a:cubicBezTo>
                  <a:cubicBezTo>
                    <a:pt x="0" y="1896"/>
                    <a:pt x="395" y="2444"/>
                    <a:pt x="879" y="2444"/>
                  </a:cubicBezTo>
                  <a:cubicBezTo>
                    <a:pt x="1362" y="2444"/>
                    <a:pt x="1756" y="1908"/>
                    <a:pt x="1756" y="1223"/>
                  </a:cubicBezTo>
                  <a:cubicBezTo>
                    <a:pt x="1756" y="538"/>
                    <a:pt x="1362" y="0"/>
                    <a:pt x="8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887;p40">
              <a:extLst>
                <a:ext uri="{FF2B5EF4-FFF2-40B4-BE49-F238E27FC236}">
                  <a16:creationId xmlns:a16="http://schemas.microsoft.com/office/drawing/2014/main" id="{4D13EF38-6EAE-F1EF-B160-927FEF239DCD}"/>
                </a:ext>
              </a:extLst>
            </p:cNvPr>
            <p:cNvSpPr/>
            <p:nvPr/>
          </p:nvSpPr>
          <p:spPr>
            <a:xfrm>
              <a:off x="5480950" y="4917800"/>
              <a:ext cx="38550" cy="55800"/>
            </a:xfrm>
            <a:custGeom>
              <a:avLst/>
              <a:gdLst/>
              <a:ahLst/>
              <a:cxnLst/>
              <a:rect l="l" t="t" r="r" b="b"/>
              <a:pathLst>
                <a:path w="1542" h="2232" extrusionOk="0">
                  <a:moveTo>
                    <a:pt x="772" y="1"/>
                  </a:moveTo>
                  <a:cubicBezTo>
                    <a:pt x="346" y="1"/>
                    <a:pt x="0" y="499"/>
                    <a:pt x="0" y="1116"/>
                  </a:cubicBezTo>
                  <a:cubicBezTo>
                    <a:pt x="0" y="1732"/>
                    <a:pt x="347" y="2231"/>
                    <a:pt x="772" y="2231"/>
                  </a:cubicBezTo>
                  <a:cubicBezTo>
                    <a:pt x="1196" y="2231"/>
                    <a:pt x="1541" y="1732"/>
                    <a:pt x="1541" y="1116"/>
                  </a:cubicBezTo>
                  <a:cubicBezTo>
                    <a:pt x="1541" y="499"/>
                    <a:pt x="1199" y="1"/>
                    <a:pt x="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888;p40">
              <a:extLst>
                <a:ext uri="{FF2B5EF4-FFF2-40B4-BE49-F238E27FC236}">
                  <a16:creationId xmlns:a16="http://schemas.microsoft.com/office/drawing/2014/main" id="{3A60CF73-F63D-0718-9677-E5D59B6332E2}"/>
                </a:ext>
              </a:extLst>
            </p:cNvPr>
            <p:cNvSpPr/>
            <p:nvPr/>
          </p:nvSpPr>
          <p:spPr>
            <a:xfrm>
              <a:off x="5478275" y="4915125"/>
              <a:ext cx="43900" cy="61100"/>
            </a:xfrm>
            <a:custGeom>
              <a:avLst/>
              <a:gdLst/>
              <a:ahLst/>
              <a:cxnLst/>
              <a:rect l="l" t="t" r="r" b="b"/>
              <a:pathLst>
                <a:path w="1756" h="2444" extrusionOk="0">
                  <a:moveTo>
                    <a:pt x="879" y="213"/>
                  </a:moveTo>
                  <a:cubicBezTo>
                    <a:pt x="1245" y="213"/>
                    <a:pt x="1541" y="666"/>
                    <a:pt x="1541" y="1223"/>
                  </a:cubicBezTo>
                  <a:cubicBezTo>
                    <a:pt x="1541" y="1778"/>
                    <a:pt x="1239" y="2231"/>
                    <a:pt x="879" y="2231"/>
                  </a:cubicBezTo>
                  <a:cubicBezTo>
                    <a:pt x="518" y="2231"/>
                    <a:pt x="213" y="1778"/>
                    <a:pt x="213" y="1223"/>
                  </a:cubicBezTo>
                  <a:cubicBezTo>
                    <a:pt x="213" y="666"/>
                    <a:pt x="512" y="213"/>
                    <a:pt x="879" y="213"/>
                  </a:cubicBezTo>
                  <a:close/>
                  <a:moveTo>
                    <a:pt x="879" y="0"/>
                  </a:moveTo>
                  <a:cubicBezTo>
                    <a:pt x="395" y="0"/>
                    <a:pt x="0" y="548"/>
                    <a:pt x="0" y="1223"/>
                  </a:cubicBezTo>
                  <a:cubicBezTo>
                    <a:pt x="0" y="1896"/>
                    <a:pt x="395" y="2444"/>
                    <a:pt x="879" y="2444"/>
                  </a:cubicBezTo>
                  <a:cubicBezTo>
                    <a:pt x="1363" y="2444"/>
                    <a:pt x="1756" y="1908"/>
                    <a:pt x="1756" y="1223"/>
                  </a:cubicBezTo>
                  <a:cubicBezTo>
                    <a:pt x="1756" y="538"/>
                    <a:pt x="1363" y="0"/>
                    <a:pt x="8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889;p40">
              <a:extLst>
                <a:ext uri="{FF2B5EF4-FFF2-40B4-BE49-F238E27FC236}">
                  <a16:creationId xmlns:a16="http://schemas.microsoft.com/office/drawing/2014/main" id="{D8317AAC-7714-B6D8-3D77-234E191582BF}"/>
                </a:ext>
              </a:extLst>
            </p:cNvPr>
            <p:cNvSpPr/>
            <p:nvPr/>
          </p:nvSpPr>
          <p:spPr>
            <a:xfrm>
              <a:off x="5376175" y="5090850"/>
              <a:ext cx="53050" cy="43350"/>
            </a:xfrm>
            <a:custGeom>
              <a:avLst/>
              <a:gdLst/>
              <a:ahLst/>
              <a:cxnLst/>
              <a:rect l="l" t="t" r="r" b="b"/>
              <a:pathLst>
                <a:path w="2122" h="1734" extrusionOk="0">
                  <a:moveTo>
                    <a:pt x="600" y="1"/>
                  </a:moveTo>
                  <a:cubicBezTo>
                    <a:pt x="270" y="1"/>
                    <a:pt x="0" y="388"/>
                    <a:pt x="0" y="869"/>
                  </a:cubicBezTo>
                  <a:cubicBezTo>
                    <a:pt x="0" y="1348"/>
                    <a:pt x="270" y="1734"/>
                    <a:pt x="600" y="1734"/>
                  </a:cubicBezTo>
                  <a:lnTo>
                    <a:pt x="2122" y="1734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890;p40">
              <a:extLst>
                <a:ext uri="{FF2B5EF4-FFF2-40B4-BE49-F238E27FC236}">
                  <a16:creationId xmlns:a16="http://schemas.microsoft.com/office/drawing/2014/main" id="{E9F8ABB1-A690-4537-3BAC-4449BDDBE2C4}"/>
                </a:ext>
              </a:extLst>
            </p:cNvPr>
            <p:cNvSpPr/>
            <p:nvPr/>
          </p:nvSpPr>
          <p:spPr>
            <a:xfrm>
              <a:off x="5373525" y="5088175"/>
              <a:ext cx="58375" cy="48725"/>
            </a:xfrm>
            <a:custGeom>
              <a:avLst/>
              <a:gdLst/>
              <a:ahLst/>
              <a:cxnLst/>
              <a:rect l="l" t="t" r="r" b="b"/>
              <a:pathLst>
                <a:path w="2335" h="1949" extrusionOk="0">
                  <a:moveTo>
                    <a:pt x="706" y="213"/>
                  </a:moveTo>
                  <a:lnTo>
                    <a:pt x="706" y="215"/>
                  </a:lnTo>
                  <a:lnTo>
                    <a:pt x="2122" y="215"/>
                  </a:lnTo>
                  <a:lnTo>
                    <a:pt x="2122" y="1735"/>
                  </a:lnTo>
                  <a:lnTo>
                    <a:pt x="706" y="1735"/>
                  </a:lnTo>
                  <a:cubicBezTo>
                    <a:pt x="438" y="1735"/>
                    <a:pt x="213" y="1388"/>
                    <a:pt x="213" y="976"/>
                  </a:cubicBezTo>
                  <a:cubicBezTo>
                    <a:pt x="213" y="562"/>
                    <a:pt x="438" y="213"/>
                    <a:pt x="706" y="213"/>
                  </a:cubicBezTo>
                  <a:close/>
                  <a:moveTo>
                    <a:pt x="706" y="1"/>
                  </a:moveTo>
                  <a:cubicBezTo>
                    <a:pt x="316" y="1"/>
                    <a:pt x="0" y="431"/>
                    <a:pt x="0" y="976"/>
                  </a:cubicBezTo>
                  <a:cubicBezTo>
                    <a:pt x="0" y="1521"/>
                    <a:pt x="310" y="1948"/>
                    <a:pt x="706" y="1948"/>
                  </a:cubicBezTo>
                  <a:lnTo>
                    <a:pt x="2228" y="1948"/>
                  </a:lnTo>
                  <a:cubicBezTo>
                    <a:pt x="2287" y="1948"/>
                    <a:pt x="2335" y="1900"/>
                    <a:pt x="2335" y="1841"/>
                  </a:cubicBezTo>
                  <a:lnTo>
                    <a:pt x="2335" y="108"/>
                  </a:lnTo>
                  <a:cubicBezTo>
                    <a:pt x="2335" y="48"/>
                    <a:pt x="2287" y="1"/>
                    <a:pt x="222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891;p40">
              <a:extLst>
                <a:ext uri="{FF2B5EF4-FFF2-40B4-BE49-F238E27FC236}">
                  <a16:creationId xmlns:a16="http://schemas.microsoft.com/office/drawing/2014/main" id="{86A149C6-EBF0-5D69-9247-95BFA7A5EF5F}"/>
                </a:ext>
              </a:extLst>
            </p:cNvPr>
            <p:cNvSpPr/>
            <p:nvPr/>
          </p:nvSpPr>
          <p:spPr>
            <a:xfrm>
              <a:off x="5414250" y="5090850"/>
              <a:ext cx="30025" cy="43350"/>
            </a:xfrm>
            <a:custGeom>
              <a:avLst/>
              <a:gdLst/>
              <a:ahLst/>
              <a:cxnLst/>
              <a:rect l="l" t="t" r="r" b="b"/>
              <a:pathLst>
                <a:path w="1201" h="1734" extrusionOk="0">
                  <a:moveTo>
                    <a:pt x="599" y="1"/>
                  </a:moveTo>
                  <a:cubicBezTo>
                    <a:pt x="268" y="1"/>
                    <a:pt x="0" y="391"/>
                    <a:pt x="0" y="869"/>
                  </a:cubicBezTo>
                  <a:cubicBezTo>
                    <a:pt x="0" y="1347"/>
                    <a:pt x="267" y="1734"/>
                    <a:pt x="599" y="1734"/>
                  </a:cubicBezTo>
                  <a:cubicBezTo>
                    <a:pt x="932" y="1734"/>
                    <a:pt x="1200" y="1347"/>
                    <a:pt x="1200" y="869"/>
                  </a:cubicBezTo>
                  <a:cubicBezTo>
                    <a:pt x="1200" y="388"/>
                    <a:pt x="929" y="1"/>
                    <a:pt x="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892;p40">
              <a:extLst>
                <a:ext uri="{FF2B5EF4-FFF2-40B4-BE49-F238E27FC236}">
                  <a16:creationId xmlns:a16="http://schemas.microsoft.com/office/drawing/2014/main" id="{69207764-8AC7-C72C-0BA6-A8B521C26145}"/>
                </a:ext>
              </a:extLst>
            </p:cNvPr>
            <p:cNvSpPr/>
            <p:nvPr/>
          </p:nvSpPr>
          <p:spPr>
            <a:xfrm>
              <a:off x="5411550" y="5088175"/>
              <a:ext cx="35400" cy="48725"/>
            </a:xfrm>
            <a:custGeom>
              <a:avLst/>
              <a:gdLst/>
              <a:ahLst/>
              <a:cxnLst/>
              <a:rect l="l" t="t" r="r" b="b"/>
              <a:pathLst>
                <a:path w="1416" h="1949" extrusionOk="0">
                  <a:moveTo>
                    <a:pt x="707" y="213"/>
                  </a:moveTo>
                  <a:cubicBezTo>
                    <a:pt x="975" y="213"/>
                    <a:pt x="1203" y="563"/>
                    <a:pt x="1203" y="976"/>
                  </a:cubicBezTo>
                  <a:cubicBezTo>
                    <a:pt x="1203" y="1387"/>
                    <a:pt x="979" y="1735"/>
                    <a:pt x="707" y="1735"/>
                  </a:cubicBezTo>
                  <a:cubicBezTo>
                    <a:pt x="436" y="1735"/>
                    <a:pt x="214" y="1388"/>
                    <a:pt x="214" y="976"/>
                  </a:cubicBezTo>
                  <a:cubicBezTo>
                    <a:pt x="214" y="562"/>
                    <a:pt x="440" y="213"/>
                    <a:pt x="707" y="213"/>
                  </a:cubicBezTo>
                  <a:close/>
                  <a:moveTo>
                    <a:pt x="707" y="1"/>
                  </a:moveTo>
                  <a:cubicBezTo>
                    <a:pt x="318" y="1"/>
                    <a:pt x="1" y="431"/>
                    <a:pt x="1" y="976"/>
                  </a:cubicBezTo>
                  <a:cubicBezTo>
                    <a:pt x="1" y="1521"/>
                    <a:pt x="311" y="1948"/>
                    <a:pt x="707" y="1948"/>
                  </a:cubicBezTo>
                  <a:cubicBezTo>
                    <a:pt x="1097" y="1948"/>
                    <a:pt x="1415" y="1513"/>
                    <a:pt x="1415" y="976"/>
                  </a:cubicBezTo>
                  <a:cubicBezTo>
                    <a:pt x="1415" y="438"/>
                    <a:pt x="1097" y="1"/>
                    <a:pt x="7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893;p40">
              <a:extLst>
                <a:ext uri="{FF2B5EF4-FFF2-40B4-BE49-F238E27FC236}">
                  <a16:creationId xmlns:a16="http://schemas.microsoft.com/office/drawing/2014/main" id="{66C4CD37-4AFF-545E-1226-4D43B04D3BB0}"/>
                </a:ext>
              </a:extLst>
            </p:cNvPr>
            <p:cNvSpPr/>
            <p:nvPr/>
          </p:nvSpPr>
          <p:spPr>
            <a:xfrm>
              <a:off x="5409950" y="5067975"/>
              <a:ext cx="69300" cy="89175"/>
            </a:xfrm>
            <a:custGeom>
              <a:avLst/>
              <a:gdLst/>
              <a:ahLst/>
              <a:cxnLst/>
              <a:rect l="l" t="t" r="r" b="b"/>
              <a:pathLst>
                <a:path w="2772" h="3567" extrusionOk="0">
                  <a:moveTo>
                    <a:pt x="1234" y="0"/>
                  </a:moveTo>
                  <a:cubicBezTo>
                    <a:pt x="553" y="0"/>
                    <a:pt x="1" y="798"/>
                    <a:pt x="1" y="1784"/>
                  </a:cubicBezTo>
                  <a:cubicBezTo>
                    <a:pt x="1" y="2768"/>
                    <a:pt x="553" y="3566"/>
                    <a:pt x="1234" y="3566"/>
                  </a:cubicBezTo>
                  <a:lnTo>
                    <a:pt x="2772" y="3566"/>
                  </a:lnTo>
                  <a:lnTo>
                    <a:pt x="2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894;p40">
              <a:extLst>
                <a:ext uri="{FF2B5EF4-FFF2-40B4-BE49-F238E27FC236}">
                  <a16:creationId xmlns:a16="http://schemas.microsoft.com/office/drawing/2014/main" id="{DBE85C9B-D563-C656-F7CC-CA1B2540E3B6}"/>
                </a:ext>
              </a:extLst>
            </p:cNvPr>
            <p:cNvSpPr/>
            <p:nvPr/>
          </p:nvSpPr>
          <p:spPr>
            <a:xfrm>
              <a:off x="5407325" y="5065325"/>
              <a:ext cx="74575" cy="94500"/>
            </a:xfrm>
            <a:custGeom>
              <a:avLst/>
              <a:gdLst/>
              <a:ahLst/>
              <a:cxnLst/>
              <a:rect l="l" t="t" r="r" b="b"/>
              <a:pathLst>
                <a:path w="2983" h="3780" extrusionOk="0">
                  <a:moveTo>
                    <a:pt x="2770" y="213"/>
                  </a:moveTo>
                  <a:lnTo>
                    <a:pt x="2770" y="3565"/>
                  </a:lnTo>
                  <a:lnTo>
                    <a:pt x="1339" y="3565"/>
                  </a:lnTo>
                  <a:cubicBezTo>
                    <a:pt x="718" y="3565"/>
                    <a:pt x="213" y="2813"/>
                    <a:pt x="213" y="1890"/>
                  </a:cubicBezTo>
                  <a:cubicBezTo>
                    <a:pt x="213" y="965"/>
                    <a:pt x="718" y="213"/>
                    <a:pt x="1339" y="213"/>
                  </a:cubicBezTo>
                  <a:close/>
                  <a:moveTo>
                    <a:pt x="1339" y="0"/>
                  </a:moveTo>
                  <a:cubicBezTo>
                    <a:pt x="600" y="0"/>
                    <a:pt x="0" y="848"/>
                    <a:pt x="0" y="1890"/>
                  </a:cubicBezTo>
                  <a:cubicBezTo>
                    <a:pt x="0" y="2932"/>
                    <a:pt x="600" y="3779"/>
                    <a:pt x="1339" y="3779"/>
                  </a:cubicBezTo>
                  <a:lnTo>
                    <a:pt x="2877" y="3779"/>
                  </a:lnTo>
                  <a:cubicBezTo>
                    <a:pt x="2935" y="3779"/>
                    <a:pt x="2983" y="3732"/>
                    <a:pt x="2983" y="3672"/>
                  </a:cubicBezTo>
                  <a:lnTo>
                    <a:pt x="2983" y="106"/>
                  </a:lnTo>
                  <a:cubicBezTo>
                    <a:pt x="2983" y="48"/>
                    <a:pt x="2935" y="0"/>
                    <a:pt x="287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895;p40">
              <a:extLst>
                <a:ext uri="{FF2B5EF4-FFF2-40B4-BE49-F238E27FC236}">
                  <a16:creationId xmlns:a16="http://schemas.microsoft.com/office/drawing/2014/main" id="{F762E525-F06A-499C-4622-00F103D6E45C}"/>
                </a:ext>
              </a:extLst>
            </p:cNvPr>
            <p:cNvSpPr/>
            <p:nvPr/>
          </p:nvSpPr>
          <p:spPr>
            <a:xfrm>
              <a:off x="5448425" y="5067975"/>
              <a:ext cx="61650" cy="89175"/>
            </a:xfrm>
            <a:custGeom>
              <a:avLst/>
              <a:gdLst/>
              <a:ahLst/>
              <a:cxnLst/>
              <a:rect l="l" t="t" r="r" b="b"/>
              <a:pathLst>
                <a:path w="2466" h="3567" extrusionOk="0">
                  <a:moveTo>
                    <a:pt x="1233" y="0"/>
                  </a:moveTo>
                  <a:cubicBezTo>
                    <a:pt x="552" y="0"/>
                    <a:pt x="0" y="800"/>
                    <a:pt x="0" y="1784"/>
                  </a:cubicBezTo>
                  <a:cubicBezTo>
                    <a:pt x="0" y="2766"/>
                    <a:pt x="552" y="3566"/>
                    <a:pt x="1233" y="3566"/>
                  </a:cubicBezTo>
                  <a:cubicBezTo>
                    <a:pt x="1912" y="3566"/>
                    <a:pt x="2466" y="2766"/>
                    <a:pt x="2466" y="1784"/>
                  </a:cubicBezTo>
                  <a:cubicBezTo>
                    <a:pt x="2466" y="798"/>
                    <a:pt x="1912" y="0"/>
                    <a:pt x="1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896;p40">
              <a:extLst>
                <a:ext uri="{FF2B5EF4-FFF2-40B4-BE49-F238E27FC236}">
                  <a16:creationId xmlns:a16="http://schemas.microsoft.com/office/drawing/2014/main" id="{9C0A3C3A-0C12-FBFE-2E09-C60BAE2C4CC3}"/>
                </a:ext>
              </a:extLst>
            </p:cNvPr>
            <p:cNvSpPr/>
            <p:nvPr/>
          </p:nvSpPr>
          <p:spPr>
            <a:xfrm>
              <a:off x="5445725" y="5065325"/>
              <a:ext cx="67000" cy="94500"/>
            </a:xfrm>
            <a:custGeom>
              <a:avLst/>
              <a:gdLst/>
              <a:ahLst/>
              <a:cxnLst/>
              <a:rect l="l" t="t" r="r" b="b"/>
              <a:pathLst>
                <a:path w="2680" h="3780" extrusionOk="0">
                  <a:moveTo>
                    <a:pt x="1341" y="213"/>
                  </a:moveTo>
                  <a:cubicBezTo>
                    <a:pt x="1962" y="213"/>
                    <a:pt x="2466" y="965"/>
                    <a:pt x="2466" y="1890"/>
                  </a:cubicBezTo>
                  <a:cubicBezTo>
                    <a:pt x="2466" y="2813"/>
                    <a:pt x="1962" y="3565"/>
                    <a:pt x="1341" y="3565"/>
                  </a:cubicBezTo>
                  <a:cubicBezTo>
                    <a:pt x="720" y="3565"/>
                    <a:pt x="215" y="2813"/>
                    <a:pt x="215" y="1890"/>
                  </a:cubicBezTo>
                  <a:cubicBezTo>
                    <a:pt x="215" y="965"/>
                    <a:pt x="720" y="213"/>
                    <a:pt x="1341" y="213"/>
                  </a:cubicBezTo>
                  <a:close/>
                  <a:moveTo>
                    <a:pt x="1341" y="0"/>
                  </a:moveTo>
                  <a:cubicBezTo>
                    <a:pt x="602" y="0"/>
                    <a:pt x="1" y="848"/>
                    <a:pt x="1" y="1890"/>
                  </a:cubicBezTo>
                  <a:cubicBezTo>
                    <a:pt x="1" y="2932"/>
                    <a:pt x="602" y="3779"/>
                    <a:pt x="1341" y="3779"/>
                  </a:cubicBezTo>
                  <a:cubicBezTo>
                    <a:pt x="2079" y="3779"/>
                    <a:pt x="2679" y="2932"/>
                    <a:pt x="2679" y="1890"/>
                  </a:cubicBezTo>
                  <a:cubicBezTo>
                    <a:pt x="2679" y="848"/>
                    <a:pt x="2079" y="0"/>
                    <a:pt x="134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897;p40">
              <a:extLst>
                <a:ext uri="{FF2B5EF4-FFF2-40B4-BE49-F238E27FC236}">
                  <a16:creationId xmlns:a16="http://schemas.microsoft.com/office/drawing/2014/main" id="{75DD830F-CFAA-96B4-3039-1CF1337A5A3D}"/>
                </a:ext>
              </a:extLst>
            </p:cNvPr>
            <p:cNvSpPr/>
            <p:nvPr/>
          </p:nvSpPr>
          <p:spPr>
            <a:xfrm>
              <a:off x="5437850" y="5045000"/>
              <a:ext cx="93400" cy="135100"/>
            </a:xfrm>
            <a:custGeom>
              <a:avLst/>
              <a:gdLst/>
              <a:ahLst/>
              <a:cxnLst/>
              <a:rect l="l" t="t" r="r" b="b"/>
              <a:pathLst>
                <a:path w="3736" h="5404" extrusionOk="0">
                  <a:moveTo>
                    <a:pt x="1869" y="0"/>
                  </a:moveTo>
                  <a:cubicBezTo>
                    <a:pt x="837" y="0"/>
                    <a:pt x="0" y="1209"/>
                    <a:pt x="0" y="2703"/>
                  </a:cubicBezTo>
                  <a:cubicBezTo>
                    <a:pt x="0" y="4195"/>
                    <a:pt x="837" y="5404"/>
                    <a:pt x="1869" y="5404"/>
                  </a:cubicBezTo>
                  <a:cubicBezTo>
                    <a:pt x="2901" y="5404"/>
                    <a:pt x="3736" y="4195"/>
                    <a:pt x="3736" y="2703"/>
                  </a:cubicBezTo>
                  <a:cubicBezTo>
                    <a:pt x="3736" y="1209"/>
                    <a:pt x="2901" y="0"/>
                    <a:pt x="1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898;p40">
              <a:extLst>
                <a:ext uri="{FF2B5EF4-FFF2-40B4-BE49-F238E27FC236}">
                  <a16:creationId xmlns:a16="http://schemas.microsoft.com/office/drawing/2014/main" id="{831C67F9-16F9-EC6B-3852-82F0F75A106E}"/>
                </a:ext>
              </a:extLst>
            </p:cNvPr>
            <p:cNvSpPr/>
            <p:nvPr/>
          </p:nvSpPr>
          <p:spPr>
            <a:xfrm>
              <a:off x="5435200" y="5042325"/>
              <a:ext cx="98750" cy="140450"/>
            </a:xfrm>
            <a:custGeom>
              <a:avLst/>
              <a:gdLst/>
              <a:ahLst/>
              <a:cxnLst/>
              <a:rect l="l" t="t" r="r" b="b"/>
              <a:pathLst>
                <a:path w="3950" h="5618" extrusionOk="0">
                  <a:moveTo>
                    <a:pt x="1975" y="215"/>
                  </a:moveTo>
                  <a:cubicBezTo>
                    <a:pt x="2946" y="215"/>
                    <a:pt x="3736" y="1377"/>
                    <a:pt x="3736" y="2810"/>
                  </a:cubicBezTo>
                  <a:cubicBezTo>
                    <a:pt x="3736" y="4241"/>
                    <a:pt x="2946" y="5405"/>
                    <a:pt x="1975" y="5405"/>
                  </a:cubicBezTo>
                  <a:cubicBezTo>
                    <a:pt x="1004" y="5405"/>
                    <a:pt x="213" y="4241"/>
                    <a:pt x="213" y="2810"/>
                  </a:cubicBezTo>
                  <a:cubicBezTo>
                    <a:pt x="213" y="1377"/>
                    <a:pt x="1004" y="215"/>
                    <a:pt x="1975" y="215"/>
                  </a:cubicBezTo>
                  <a:close/>
                  <a:moveTo>
                    <a:pt x="1975" y="0"/>
                  </a:moveTo>
                  <a:cubicBezTo>
                    <a:pt x="886" y="0"/>
                    <a:pt x="0" y="1261"/>
                    <a:pt x="0" y="2810"/>
                  </a:cubicBezTo>
                  <a:cubicBezTo>
                    <a:pt x="0" y="4358"/>
                    <a:pt x="886" y="5618"/>
                    <a:pt x="1975" y="5618"/>
                  </a:cubicBezTo>
                  <a:cubicBezTo>
                    <a:pt x="3063" y="5618"/>
                    <a:pt x="3949" y="4358"/>
                    <a:pt x="3949" y="2810"/>
                  </a:cubicBezTo>
                  <a:cubicBezTo>
                    <a:pt x="3949" y="1261"/>
                    <a:pt x="3063" y="0"/>
                    <a:pt x="19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899;p40">
              <a:extLst>
                <a:ext uri="{FF2B5EF4-FFF2-40B4-BE49-F238E27FC236}">
                  <a16:creationId xmlns:a16="http://schemas.microsoft.com/office/drawing/2014/main" id="{C0ED2414-C728-5EC2-2728-A38B269C67EB}"/>
                </a:ext>
              </a:extLst>
            </p:cNvPr>
            <p:cNvSpPr/>
            <p:nvPr/>
          </p:nvSpPr>
          <p:spPr>
            <a:xfrm>
              <a:off x="5448700" y="5045000"/>
              <a:ext cx="93475" cy="135100"/>
            </a:xfrm>
            <a:custGeom>
              <a:avLst/>
              <a:gdLst/>
              <a:ahLst/>
              <a:cxnLst/>
              <a:rect l="l" t="t" r="r" b="b"/>
              <a:pathLst>
                <a:path w="3739" h="5404" extrusionOk="0">
                  <a:moveTo>
                    <a:pt x="1870" y="0"/>
                  </a:moveTo>
                  <a:cubicBezTo>
                    <a:pt x="838" y="0"/>
                    <a:pt x="1" y="1209"/>
                    <a:pt x="1" y="2703"/>
                  </a:cubicBezTo>
                  <a:cubicBezTo>
                    <a:pt x="1" y="4195"/>
                    <a:pt x="838" y="5404"/>
                    <a:pt x="1870" y="5404"/>
                  </a:cubicBezTo>
                  <a:cubicBezTo>
                    <a:pt x="2901" y="5404"/>
                    <a:pt x="3738" y="4195"/>
                    <a:pt x="3738" y="2703"/>
                  </a:cubicBezTo>
                  <a:cubicBezTo>
                    <a:pt x="3738" y="1209"/>
                    <a:pt x="2901" y="0"/>
                    <a:pt x="1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900;p40">
              <a:extLst>
                <a:ext uri="{FF2B5EF4-FFF2-40B4-BE49-F238E27FC236}">
                  <a16:creationId xmlns:a16="http://schemas.microsoft.com/office/drawing/2014/main" id="{7946CB60-DCCE-EE4C-3147-6A0AF40FB59F}"/>
                </a:ext>
              </a:extLst>
            </p:cNvPr>
            <p:cNvSpPr/>
            <p:nvPr/>
          </p:nvSpPr>
          <p:spPr>
            <a:xfrm>
              <a:off x="5446075" y="5042325"/>
              <a:ext cx="98725" cy="140450"/>
            </a:xfrm>
            <a:custGeom>
              <a:avLst/>
              <a:gdLst/>
              <a:ahLst/>
              <a:cxnLst/>
              <a:rect l="l" t="t" r="r" b="b"/>
              <a:pathLst>
                <a:path w="3949" h="5618" extrusionOk="0">
                  <a:moveTo>
                    <a:pt x="1975" y="215"/>
                  </a:moveTo>
                  <a:cubicBezTo>
                    <a:pt x="2945" y="215"/>
                    <a:pt x="3736" y="1377"/>
                    <a:pt x="3736" y="2810"/>
                  </a:cubicBezTo>
                  <a:cubicBezTo>
                    <a:pt x="3736" y="4241"/>
                    <a:pt x="2947" y="5405"/>
                    <a:pt x="1975" y="5405"/>
                  </a:cubicBezTo>
                  <a:cubicBezTo>
                    <a:pt x="1004" y="5405"/>
                    <a:pt x="213" y="4241"/>
                    <a:pt x="213" y="2810"/>
                  </a:cubicBezTo>
                  <a:cubicBezTo>
                    <a:pt x="213" y="1377"/>
                    <a:pt x="1004" y="215"/>
                    <a:pt x="1975" y="215"/>
                  </a:cubicBezTo>
                  <a:close/>
                  <a:moveTo>
                    <a:pt x="1975" y="0"/>
                  </a:moveTo>
                  <a:cubicBezTo>
                    <a:pt x="886" y="0"/>
                    <a:pt x="0" y="1261"/>
                    <a:pt x="0" y="2810"/>
                  </a:cubicBezTo>
                  <a:cubicBezTo>
                    <a:pt x="0" y="4358"/>
                    <a:pt x="886" y="5618"/>
                    <a:pt x="1975" y="5618"/>
                  </a:cubicBezTo>
                  <a:cubicBezTo>
                    <a:pt x="3063" y="5618"/>
                    <a:pt x="3949" y="4358"/>
                    <a:pt x="3949" y="2810"/>
                  </a:cubicBezTo>
                  <a:cubicBezTo>
                    <a:pt x="3949" y="1261"/>
                    <a:pt x="3064" y="0"/>
                    <a:pt x="19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901;p40">
              <a:extLst>
                <a:ext uri="{FF2B5EF4-FFF2-40B4-BE49-F238E27FC236}">
                  <a16:creationId xmlns:a16="http://schemas.microsoft.com/office/drawing/2014/main" id="{997C879E-6F83-739A-C193-EA4119C67E61}"/>
                </a:ext>
              </a:extLst>
            </p:cNvPr>
            <p:cNvSpPr/>
            <p:nvPr/>
          </p:nvSpPr>
          <p:spPr>
            <a:xfrm>
              <a:off x="5476150" y="5084650"/>
              <a:ext cx="38550" cy="55800"/>
            </a:xfrm>
            <a:custGeom>
              <a:avLst/>
              <a:gdLst/>
              <a:ahLst/>
              <a:cxnLst/>
              <a:rect l="l" t="t" r="r" b="b"/>
              <a:pathLst>
                <a:path w="1542" h="2232" extrusionOk="0">
                  <a:moveTo>
                    <a:pt x="772" y="0"/>
                  </a:moveTo>
                  <a:cubicBezTo>
                    <a:pt x="346" y="0"/>
                    <a:pt x="0" y="500"/>
                    <a:pt x="0" y="1117"/>
                  </a:cubicBezTo>
                  <a:cubicBezTo>
                    <a:pt x="0" y="1733"/>
                    <a:pt x="347" y="2232"/>
                    <a:pt x="772" y="2232"/>
                  </a:cubicBezTo>
                  <a:cubicBezTo>
                    <a:pt x="1196" y="2232"/>
                    <a:pt x="1541" y="1733"/>
                    <a:pt x="1541" y="1117"/>
                  </a:cubicBezTo>
                  <a:cubicBezTo>
                    <a:pt x="1541" y="505"/>
                    <a:pt x="1199" y="0"/>
                    <a:pt x="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902;p40">
              <a:extLst>
                <a:ext uri="{FF2B5EF4-FFF2-40B4-BE49-F238E27FC236}">
                  <a16:creationId xmlns:a16="http://schemas.microsoft.com/office/drawing/2014/main" id="{3426A0D3-FD49-EF70-8E66-D0592B0FC92F}"/>
                </a:ext>
              </a:extLst>
            </p:cNvPr>
            <p:cNvSpPr/>
            <p:nvPr/>
          </p:nvSpPr>
          <p:spPr>
            <a:xfrm>
              <a:off x="5473475" y="5082000"/>
              <a:ext cx="43900" cy="61100"/>
            </a:xfrm>
            <a:custGeom>
              <a:avLst/>
              <a:gdLst/>
              <a:ahLst/>
              <a:cxnLst/>
              <a:rect l="l" t="t" r="r" b="b"/>
              <a:pathLst>
                <a:path w="1756" h="2444" extrusionOk="0">
                  <a:moveTo>
                    <a:pt x="879" y="213"/>
                  </a:moveTo>
                  <a:cubicBezTo>
                    <a:pt x="1239" y="213"/>
                    <a:pt x="1541" y="666"/>
                    <a:pt x="1541" y="1223"/>
                  </a:cubicBezTo>
                  <a:cubicBezTo>
                    <a:pt x="1541" y="1778"/>
                    <a:pt x="1239" y="2231"/>
                    <a:pt x="879" y="2231"/>
                  </a:cubicBezTo>
                  <a:cubicBezTo>
                    <a:pt x="518" y="2231"/>
                    <a:pt x="213" y="1778"/>
                    <a:pt x="213" y="1223"/>
                  </a:cubicBezTo>
                  <a:cubicBezTo>
                    <a:pt x="213" y="666"/>
                    <a:pt x="512" y="213"/>
                    <a:pt x="879" y="213"/>
                  </a:cubicBezTo>
                  <a:close/>
                  <a:moveTo>
                    <a:pt x="879" y="0"/>
                  </a:moveTo>
                  <a:cubicBezTo>
                    <a:pt x="395" y="0"/>
                    <a:pt x="0" y="548"/>
                    <a:pt x="0" y="1223"/>
                  </a:cubicBezTo>
                  <a:cubicBezTo>
                    <a:pt x="0" y="1896"/>
                    <a:pt x="395" y="2444"/>
                    <a:pt x="879" y="2444"/>
                  </a:cubicBezTo>
                  <a:cubicBezTo>
                    <a:pt x="1362" y="2444"/>
                    <a:pt x="1756" y="1896"/>
                    <a:pt x="1756" y="1223"/>
                  </a:cubicBezTo>
                  <a:cubicBezTo>
                    <a:pt x="1756" y="548"/>
                    <a:pt x="1362" y="0"/>
                    <a:pt x="8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903;p40">
              <a:extLst>
                <a:ext uri="{FF2B5EF4-FFF2-40B4-BE49-F238E27FC236}">
                  <a16:creationId xmlns:a16="http://schemas.microsoft.com/office/drawing/2014/main" id="{EC1565C2-2B70-8295-6FDB-3F95BD905AC7}"/>
                </a:ext>
              </a:extLst>
            </p:cNvPr>
            <p:cNvSpPr/>
            <p:nvPr/>
          </p:nvSpPr>
          <p:spPr>
            <a:xfrm>
              <a:off x="5480950" y="5084650"/>
              <a:ext cx="38550" cy="55800"/>
            </a:xfrm>
            <a:custGeom>
              <a:avLst/>
              <a:gdLst/>
              <a:ahLst/>
              <a:cxnLst/>
              <a:rect l="l" t="t" r="r" b="b"/>
              <a:pathLst>
                <a:path w="1542" h="2232" extrusionOk="0">
                  <a:moveTo>
                    <a:pt x="772" y="0"/>
                  </a:moveTo>
                  <a:cubicBezTo>
                    <a:pt x="346" y="0"/>
                    <a:pt x="0" y="500"/>
                    <a:pt x="0" y="1117"/>
                  </a:cubicBezTo>
                  <a:cubicBezTo>
                    <a:pt x="0" y="1733"/>
                    <a:pt x="347" y="2232"/>
                    <a:pt x="772" y="2232"/>
                  </a:cubicBezTo>
                  <a:cubicBezTo>
                    <a:pt x="1196" y="2232"/>
                    <a:pt x="1541" y="1733"/>
                    <a:pt x="1541" y="1117"/>
                  </a:cubicBezTo>
                  <a:cubicBezTo>
                    <a:pt x="1541" y="505"/>
                    <a:pt x="1199" y="0"/>
                    <a:pt x="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904;p40">
              <a:extLst>
                <a:ext uri="{FF2B5EF4-FFF2-40B4-BE49-F238E27FC236}">
                  <a16:creationId xmlns:a16="http://schemas.microsoft.com/office/drawing/2014/main" id="{7E3856E5-ABA6-B6F1-E501-BDC778489AA5}"/>
                </a:ext>
              </a:extLst>
            </p:cNvPr>
            <p:cNvSpPr/>
            <p:nvPr/>
          </p:nvSpPr>
          <p:spPr>
            <a:xfrm>
              <a:off x="5478275" y="5082000"/>
              <a:ext cx="43900" cy="61100"/>
            </a:xfrm>
            <a:custGeom>
              <a:avLst/>
              <a:gdLst/>
              <a:ahLst/>
              <a:cxnLst/>
              <a:rect l="l" t="t" r="r" b="b"/>
              <a:pathLst>
                <a:path w="1756" h="2444" extrusionOk="0">
                  <a:moveTo>
                    <a:pt x="879" y="213"/>
                  </a:moveTo>
                  <a:cubicBezTo>
                    <a:pt x="1237" y="213"/>
                    <a:pt x="1541" y="666"/>
                    <a:pt x="1541" y="1223"/>
                  </a:cubicBezTo>
                  <a:cubicBezTo>
                    <a:pt x="1541" y="1778"/>
                    <a:pt x="1239" y="2231"/>
                    <a:pt x="879" y="2231"/>
                  </a:cubicBezTo>
                  <a:cubicBezTo>
                    <a:pt x="518" y="2231"/>
                    <a:pt x="213" y="1778"/>
                    <a:pt x="213" y="1223"/>
                  </a:cubicBezTo>
                  <a:cubicBezTo>
                    <a:pt x="213" y="666"/>
                    <a:pt x="512" y="213"/>
                    <a:pt x="879" y="213"/>
                  </a:cubicBezTo>
                  <a:close/>
                  <a:moveTo>
                    <a:pt x="879" y="0"/>
                  </a:moveTo>
                  <a:cubicBezTo>
                    <a:pt x="395" y="0"/>
                    <a:pt x="0" y="548"/>
                    <a:pt x="0" y="1223"/>
                  </a:cubicBezTo>
                  <a:cubicBezTo>
                    <a:pt x="0" y="1896"/>
                    <a:pt x="395" y="2444"/>
                    <a:pt x="879" y="2444"/>
                  </a:cubicBezTo>
                  <a:cubicBezTo>
                    <a:pt x="1363" y="2444"/>
                    <a:pt x="1756" y="1896"/>
                    <a:pt x="1756" y="1223"/>
                  </a:cubicBezTo>
                  <a:cubicBezTo>
                    <a:pt x="1756" y="548"/>
                    <a:pt x="1363" y="0"/>
                    <a:pt x="8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905;p40">
              <a:extLst>
                <a:ext uri="{FF2B5EF4-FFF2-40B4-BE49-F238E27FC236}">
                  <a16:creationId xmlns:a16="http://schemas.microsoft.com/office/drawing/2014/main" id="{AEB1098B-C399-EDC9-C693-BEBE73EA7EA2}"/>
                </a:ext>
              </a:extLst>
            </p:cNvPr>
            <p:cNvSpPr/>
            <p:nvPr/>
          </p:nvSpPr>
          <p:spPr>
            <a:xfrm>
              <a:off x="5525575" y="4378425"/>
              <a:ext cx="21775" cy="14450"/>
            </a:xfrm>
            <a:custGeom>
              <a:avLst/>
              <a:gdLst/>
              <a:ahLst/>
              <a:cxnLst/>
              <a:rect l="l" t="t" r="r" b="b"/>
              <a:pathLst>
                <a:path w="871" h="578" extrusionOk="0">
                  <a:moveTo>
                    <a:pt x="745" y="1"/>
                  </a:moveTo>
                  <a:cubicBezTo>
                    <a:pt x="519" y="165"/>
                    <a:pt x="267" y="290"/>
                    <a:pt x="1" y="373"/>
                  </a:cubicBezTo>
                  <a:lnTo>
                    <a:pt x="63" y="577"/>
                  </a:lnTo>
                  <a:cubicBezTo>
                    <a:pt x="353" y="486"/>
                    <a:pt x="624" y="351"/>
                    <a:pt x="870" y="174"/>
                  </a:cubicBezTo>
                  <a:lnTo>
                    <a:pt x="745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906;p40">
              <a:extLst>
                <a:ext uri="{FF2B5EF4-FFF2-40B4-BE49-F238E27FC236}">
                  <a16:creationId xmlns:a16="http://schemas.microsoft.com/office/drawing/2014/main" id="{2A36289E-B186-1E07-AE15-B5CD90AC937C}"/>
                </a:ext>
              </a:extLst>
            </p:cNvPr>
            <p:cNvSpPr/>
            <p:nvPr/>
          </p:nvSpPr>
          <p:spPr>
            <a:xfrm>
              <a:off x="5431600" y="4252325"/>
              <a:ext cx="155675" cy="138350"/>
            </a:xfrm>
            <a:custGeom>
              <a:avLst/>
              <a:gdLst/>
              <a:ahLst/>
              <a:cxnLst/>
              <a:rect l="l" t="t" r="r" b="b"/>
              <a:pathLst>
                <a:path w="6227" h="5534" extrusionOk="0">
                  <a:moveTo>
                    <a:pt x="2958" y="0"/>
                  </a:moveTo>
                  <a:cubicBezTo>
                    <a:pt x="2591" y="0"/>
                    <a:pt x="2224" y="71"/>
                    <a:pt x="1873" y="213"/>
                  </a:cubicBezTo>
                  <a:cubicBezTo>
                    <a:pt x="1161" y="502"/>
                    <a:pt x="605" y="1052"/>
                    <a:pt x="305" y="1760"/>
                  </a:cubicBezTo>
                  <a:cubicBezTo>
                    <a:pt x="6" y="2469"/>
                    <a:pt x="0" y="3251"/>
                    <a:pt x="289" y="3964"/>
                  </a:cubicBezTo>
                  <a:cubicBezTo>
                    <a:pt x="579" y="4676"/>
                    <a:pt x="1127" y="5234"/>
                    <a:pt x="1836" y="5533"/>
                  </a:cubicBezTo>
                  <a:lnTo>
                    <a:pt x="1919" y="5337"/>
                  </a:lnTo>
                  <a:cubicBezTo>
                    <a:pt x="1264" y="5060"/>
                    <a:pt x="755" y="4543"/>
                    <a:pt x="487" y="3884"/>
                  </a:cubicBezTo>
                  <a:cubicBezTo>
                    <a:pt x="219" y="3224"/>
                    <a:pt x="225" y="2499"/>
                    <a:pt x="502" y="1844"/>
                  </a:cubicBezTo>
                  <a:cubicBezTo>
                    <a:pt x="779" y="1187"/>
                    <a:pt x="1294" y="679"/>
                    <a:pt x="1954" y="411"/>
                  </a:cubicBezTo>
                  <a:cubicBezTo>
                    <a:pt x="2278" y="280"/>
                    <a:pt x="2618" y="214"/>
                    <a:pt x="2958" y="214"/>
                  </a:cubicBezTo>
                  <a:cubicBezTo>
                    <a:pt x="3310" y="214"/>
                    <a:pt x="3661" y="284"/>
                    <a:pt x="3995" y="425"/>
                  </a:cubicBezTo>
                  <a:cubicBezTo>
                    <a:pt x="5348" y="998"/>
                    <a:pt x="5984" y="2564"/>
                    <a:pt x="5412" y="3918"/>
                  </a:cubicBezTo>
                  <a:cubicBezTo>
                    <a:pt x="5304" y="4175"/>
                    <a:pt x="5156" y="4412"/>
                    <a:pt x="4975" y="4622"/>
                  </a:cubicBezTo>
                  <a:lnTo>
                    <a:pt x="5135" y="4762"/>
                  </a:lnTo>
                  <a:cubicBezTo>
                    <a:pt x="5332" y="4534"/>
                    <a:pt x="5491" y="4280"/>
                    <a:pt x="5609" y="4001"/>
                  </a:cubicBezTo>
                  <a:cubicBezTo>
                    <a:pt x="6227" y="2539"/>
                    <a:pt x="5539" y="846"/>
                    <a:pt x="4077" y="228"/>
                  </a:cubicBezTo>
                  <a:cubicBezTo>
                    <a:pt x="3717" y="76"/>
                    <a:pt x="3337" y="0"/>
                    <a:pt x="295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907;p40">
              <a:extLst>
                <a:ext uri="{FF2B5EF4-FFF2-40B4-BE49-F238E27FC236}">
                  <a16:creationId xmlns:a16="http://schemas.microsoft.com/office/drawing/2014/main" id="{DA0DEE03-6548-4A34-4D89-D2D9BD2E336C}"/>
                </a:ext>
              </a:extLst>
            </p:cNvPr>
            <p:cNvSpPr/>
            <p:nvPr/>
          </p:nvSpPr>
          <p:spPr>
            <a:xfrm>
              <a:off x="5387000" y="3489125"/>
              <a:ext cx="221100" cy="145425"/>
            </a:xfrm>
            <a:custGeom>
              <a:avLst/>
              <a:gdLst/>
              <a:ahLst/>
              <a:cxnLst/>
              <a:rect l="l" t="t" r="r" b="b"/>
              <a:pathLst>
                <a:path w="8844" h="5817" extrusionOk="0">
                  <a:moveTo>
                    <a:pt x="3528" y="0"/>
                  </a:moveTo>
                  <a:cubicBezTo>
                    <a:pt x="2005" y="0"/>
                    <a:pt x="753" y="647"/>
                    <a:pt x="434" y="1734"/>
                  </a:cubicBezTo>
                  <a:cubicBezTo>
                    <a:pt x="0" y="3202"/>
                    <a:pt x="1436" y="4919"/>
                    <a:pt x="3639" y="5568"/>
                  </a:cubicBezTo>
                  <a:cubicBezTo>
                    <a:pt x="4212" y="5737"/>
                    <a:pt x="4780" y="5817"/>
                    <a:pt x="5315" y="5817"/>
                  </a:cubicBezTo>
                  <a:cubicBezTo>
                    <a:pt x="6837" y="5817"/>
                    <a:pt x="8091" y="5170"/>
                    <a:pt x="8411" y="4083"/>
                  </a:cubicBezTo>
                  <a:cubicBezTo>
                    <a:pt x="8843" y="2614"/>
                    <a:pt x="7408" y="897"/>
                    <a:pt x="5206" y="249"/>
                  </a:cubicBezTo>
                  <a:cubicBezTo>
                    <a:pt x="4632" y="80"/>
                    <a:pt x="4063" y="0"/>
                    <a:pt x="3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908;p40">
              <a:extLst>
                <a:ext uri="{FF2B5EF4-FFF2-40B4-BE49-F238E27FC236}">
                  <a16:creationId xmlns:a16="http://schemas.microsoft.com/office/drawing/2014/main" id="{66B1CE07-E61F-9CD3-4EF2-C8188AB74D5D}"/>
                </a:ext>
              </a:extLst>
            </p:cNvPr>
            <p:cNvSpPr/>
            <p:nvPr/>
          </p:nvSpPr>
          <p:spPr>
            <a:xfrm>
              <a:off x="5389750" y="3486425"/>
              <a:ext cx="215575" cy="150725"/>
            </a:xfrm>
            <a:custGeom>
              <a:avLst/>
              <a:gdLst/>
              <a:ahLst/>
              <a:cxnLst/>
              <a:rect l="l" t="t" r="r" b="b"/>
              <a:pathLst>
                <a:path w="8623" h="6029" extrusionOk="0">
                  <a:moveTo>
                    <a:pt x="3418" y="214"/>
                  </a:moveTo>
                  <a:cubicBezTo>
                    <a:pt x="3952" y="214"/>
                    <a:pt x="4510" y="296"/>
                    <a:pt x="5064" y="459"/>
                  </a:cubicBezTo>
                  <a:cubicBezTo>
                    <a:pt x="6111" y="767"/>
                    <a:pt x="7012" y="1327"/>
                    <a:pt x="7604" y="2035"/>
                  </a:cubicBezTo>
                  <a:cubicBezTo>
                    <a:pt x="8187" y="2731"/>
                    <a:pt x="8397" y="3486"/>
                    <a:pt x="8199" y="4162"/>
                  </a:cubicBezTo>
                  <a:cubicBezTo>
                    <a:pt x="7892" y="5201"/>
                    <a:pt x="6681" y="5818"/>
                    <a:pt x="5208" y="5818"/>
                  </a:cubicBezTo>
                  <a:cubicBezTo>
                    <a:pt x="4682" y="5818"/>
                    <a:pt x="4123" y="5739"/>
                    <a:pt x="3559" y="5573"/>
                  </a:cubicBezTo>
                  <a:cubicBezTo>
                    <a:pt x="2514" y="5265"/>
                    <a:pt x="1611" y="4705"/>
                    <a:pt x="1019" y="3998"/>
                  </a:cubicBezTo>
                  <a:cubicBezTo>
                    <a:pt x="437" y="3303"/>
                    <a:pt x="227" y="2546"/>
                    <a:pt x="425" y="1872"/>
                  </a:cubicBezTo>
                  <a:cubicBezTo>
                    <a:pt x="624" y="1197"/>
                    <a:pt x="1211" y="676"/>
                    <a:pt x="2076" y="407"/>
                  </a:cubicBezTo>
                  <a:cubicBezTo>
                    <a:pt x="2490" y="279"/>
                    <a:pt x="2944" y="214"/>
                    <a:pt x="3418" y="214"/>
                  </a:cubicBezTo>
                  <a:close/>
                  <a:moveTo>
                    <a:pt x="3419" y="1"/>
                  </a:moveTo>
                  <a:cubicBezTo>
                    <a:pt x="2923" y="1"/>
                    <a:pt x="2448" y="68"/>
                    <a:pt x="2014" y="204"/>
                  </a:cubicBezTo>
                  <a:cubicBezTo>
                    <a:pt x="1077" y="494"/>
                    <a:pt x="440" y="1066"/>
                    <a:pt x="221" y="1812"/>
                  </a:cubicBezTo>
                  <a:cubicBezTo>
                    <a:pt x="0" y="2557"/>
                    <a:pt x="227" y="3381"/>
                    <a:pt x="855" y="4135"/>
                  </a:cubicBezTo>
                  <a:cubicBezTo>
                    <a:pt x="1475" y="4875"/>
                    <a:pt x="2413" y="5459"/>
                    <a:pt x="3498" y="5779"/>
                  </a:cubicBezTo>
                  <a:cubicBezTo>
                    <a:pt x="4079" y="5948"/>
                    <a:pt x="4653" y="6029"/>
                    <a:pt x="5197" y="6029"/>
                  </a:cubicBezTo>
                  <a:cubicBezTo>
                    <a:pt x="6769" y="6029"/>
                    <a:pt x="8070" y="5353"/>
                    <a:pt x="8403" y="4221"/>
                  </a:cubicBezTo>
                  <a:cubicBezTo>
                    <a:pt x="8623" y="3475"/>
                    <a:pt x="8397" y="2650"/>
                    <a:pt x="7768" y="1898"/>
                  </a:cubicBezTo>
                  <a:cubicBezTo>
                    <a:pt x="7149" y="1158"/>
                    <a:pt x="6211" y="575"/>
                    <a:pt x="5125" y="255"/>
                  </a:cubicBezTo>
                  <a:cubicBezTo>
                    <a:pt x="4552" y="86"/>
                    <a:pt x="3973" y="1"/>
                    <a:pt x="341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909;p40">
              <a:extLst>
                <a:ext uri="{FF2B5EF4-FFF2-40B4-BE49-F238E27FC236}">
                  <a16:creationId xmlns:a16="http://schemas.microsoft.com/office/drawing/2014/main" id="{A386A47C-8D63-651F-8EE7-FB4394482117}"/>
                </a:ext>
              </a:extLst>
            </p:cNvPr>
            <p:cNvSpPr/>
            <p:nvPr/>
          </p:nvSpPr>
          <p:spPr>
            <a:xfrm>
              <a:off x="5340250" y="4430800"/>
              <a:ext cx="64000" cy="64025"/>
            </a:xfrm>
            <a:custGeom>
              <a:avLst/>
              <a:gdLst/>
              <a:ahLst/>
              <a:cxnLst/>
              <a:rect l="l" t="t" r="r" b="b"/>
              <a:pathLst>
                <a:path w="2560" h="2561" extrusionOk="0">
                  <a:moveTo>
                    <a:pt x="1279" y="1"/>
                  </a:moveTo>
                  <a:cubicBezTo>
                    <a:pt x="573" y="1"/>
                    <a:pt x="0" y="574"/>
                    <a:pt x="0" y="1281"/>
                  </a:cubicBezTo>
                  <a:cubicBezTo>
                    <a:pt x="0" y="1987"/>
                    <a:pt x="573" y="2560"/>
                    <a:pt x="1279" y="2560"/>
                  </a:cubicBezTo>
                  <a:cubicBezTo>
                    <a:pt x="1986" y="2560"/>
                    <a:pt x="2560" y="1987"/>
                    <a:pt x="2560" y="1281"/>
                  </a:cubicBezTo>
                  <a:cubicBezTo>
                    <a:pt x="2560" y="574"/>
                    <a:pt x="1986" y="1"/>
                    <a:pt x="1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910;p40">
              <a:extLst>
                <a:ext uri="{FF2B5EF4-FFF2-40B4-BE49-F238E27FC236}">
                  <a16:creationId xmlns:a16="http://schemas.microsoft.com/office/drawing/2014/main" id="{7C938264-E97C-AC15-FC8C-0BF9E4F93D4B}"/>
                </a:ext>
              </a:extLst>
            </p:cNvPr>
            <p:cNvSpPr/>
            <p:nvPr/>
          </p:nvSpPr>
          <p:spPr>
            <a:xfrm>
              <a:off x="5337550" y="4428175"/>
              <a:ext cx="69350" cy="69325"/>
            </a:xfrm>
            <a:custGeom>
              <a:avLst/>
              <a:gdLst/>
              <a:ahLst/>
              <a:cxnLst/>
              <a:rect l="l" t="t" r="r" b="b"/>
              <a:pathLst>
                <a:path w="2774" h="2773" extrusionOk="0">
                  <a:moveTo>
                    <a:pt x="1387" y="213"/>
                  </a:moveTo>
                  <a:cubicBezTo>
                    <a:pt x="2033" y="213"/>
                    <a:pt x="2560" y="740"/>
                    <a:pt x="2560" y="1386"/>
                  </a:cubicBezTo>
                  <a:cubicBezTo>
                    <a:pt x="2560" y="2033"/>
                    <a:pt x="2033" y="2560"/>
                    <a:pt x="1387" y="2560"/>
                  </a:cubicBezTo>
                  <a:cubicBezTo>
                    <a:pt x="741" y="2560"/>
                    <a:pt x="214" y="2033"/>
                    <a:pt x="214" y="1386"/>
                  </a:cubicBezTo>
                  <a:cubicBezTo>
                    <a:pt x="214" y="740"/>
                    <a:pt x="741" y="213"/>
                    <a:pt x="1387" y="213"/>
                  </a:cubicBezTo>
                  <a:close/>
                  <a:moveTo>
                    <a:pt x="1387" y="0"/>
                  </a:moveTo>
                  <a:cubicBezTo>
                    <a:pt x="623" y="0"/>
                    <a:pt x="1" y="621"/>
                    <a:pt x="1" y="1386"/>
                  </a:cubicBezTo>
                  <a:cubicBezTo>
                    <a:pt x="1" y="2150"/>
                    <a:pt x="623" y="2773"/>
                    <a:pt x="1387" y="2773"/>
                  </a:cubicBezTo>
                  <a:cubicBezTo>
                    <a:pt x="2153" y="2773"/>
                    <a:pt x="2773" y="2150"/>
                    <a:pt x="2773" y="1386"/>
                  </a:cubicBezTo>
                  <a:cubicBezTo>
                    <a:pt x="2773" y="621"/>
                    <a:pt x="2153" y="0"/>
                    <a:pt x="138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911;p40">
              <a:extLst>
                <a:ext uri="{FF2B5EF4-FFF2-40B4-BE49-F238E27FC236}">
                  <a16:creationId xmlns:a16="http://schemas.microsoft.com/office/drawing/2014/main" id="{3C1EBB0E-0098-D2B9-8BFA-9461D88F2425}"/>
                </a:ext>
              </a:extLst>
            </p:cNvPr>
            <p:cNvSpPr/>
            <p:nvPr/>
          </p:nvSpPr>
          <p:spPr>
            <a:xfrm>
              <a:off x="4567350" y="4901100"/>
              <a:ext cx="61650" cy="89175"/>
            </a:xfrm>
            <a:custGeom>
              <a:avLst/>
              <a:gdLst/>
              <a:ahLst/>
              <a:cxnLst/>
              <a:rect l="l" t="t" r="r" b="b"/>
              <a:pathLst>
                <a:path w="2466" h="3567" extrusionOk="0">
                  <a:moveTo>
                    <a:pt x="1233" y="0"/>
                  </a:moveTo>
                  <a:cubicBezTo>
                    <a:pt x="552" y="0"/>
                    <a:pt x="0" y="798"/>
                    <a:pt x="0" y="1784"/>
                  </a:cubicBezTo>
                  <a:cubicBezTo>
                    <a:pt x="0" y="2768"/>
                    <a:pt x="552" y="3566"/>
                    <a:pt x="1233" y="3566"/>
                  </a:cubicBezTo>
                  <a:cubicBezTo>
                    <a:pt x="1913" y="3566"/>
                    <a:pt x="2466" y="2768"/>
                    <a:pt x="2466" y="1784"/>
                  </a:cubicBezTo>
                  <a:cubicBezTo>
                    <a:pt x="2466" y="798"/>
                    <a:pt x="1913" y="0"/>
                    <a:pt x="1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912;p40">
              <a:extLst>
                <a:ext uri="{FF2B5EF4-FFF2-40B4-BE49-F238E27FC236}">
                  <a16:creationId xmlns:a16="http://schemas.microsoft.com/office/drawing/2014/main" id="{096D15D6-906A-990F-0FF9-4E78A956260D}"/>
                </a:ext>
              </a:extLst>
            </p:cNvPr>
            <p:cNvSpPr/>
            <p:nvPr/>
          </p:nvSpPr>
          <p:spPr>
            <a:xfrm>
              <a:off x="4564700" y="4898450"/>
              <a:ext cx="66975" cy="94500"/>
            </a:xfrm>
            <a:custGeom>
              <a:avLst/>
              <a:gdLst/>
              <a:ahLst/>
              <a:cxnLst/>
              <a:rect l="l" t="t" r="r" b="b"/>
              <a:pathLst>
                <a:path w="2679" h="3780" extrusionOk="0">
                  <a:moveTo>
                    <a:pt x="1339" y="213"/>
                  </a:moveTo>
                  <a:cubicBezTo>
                    <a:pt x="1960" y="213"/>
                    <a:pt x="2466" y="965"/>
                    <a:pt x="2466" y="1890"/>
                  </a:cubicBezTo>
                  <a:cubicBezTo>
                    <a:pt x="2466" y="2813"/>
                    <a:pt x="1960" y="3565"/>
                    <a:pt x="1339" y="3565"/>
                  </a:cubicBezTo>
                  <a:cubicBezTo>
                    <a:pt x="718" y="3565"/>
                    <a:pt x="213" y="2813"/>
                    <a:pt x="213" y="1890"/>
                  </a:cubicBezTo>
                  <a:cubicBezTo>
                    <a:pt x="213" y="965"/>
                    <a:pt x="718" y="213"/>
                    <a:pt x="1339" y="213"/>
                  </a:cubicBezTo>
                  <a:close/>
                  <a:moveTo>
                    <a:pt x="1339" y="0"/>
                  </a:moveTo>
                  <a:cubicBezTo>
                    <a:pt x="600" y="0"/>
                    <a:pt x="0" y="848"/>
                    <a:pt x="0" y="1890"/>
                  </a:cubicBezTo>
                  <a:cubicBezTo>
                    <a:pt x="0" y="2931"/>
                    <a:pt x="600" y="3779"/>
                    <a:pt x="1339" y="3779"/>
                  </a:cubicBezTo>
                  <a:cubicBezTo>
                    <a:pt x="2077" y="3779"/>
                    <a:pt x="2679" y="2932"/>
                    <a:pt x="2679" y="1890"/>
                  </a:cubicBezTo>
                  <a:cubicBezTo>
                    <a:pt x="2679" y="848"/>
                    <a:pt x="2077" y="0"/>
                    <a:pt x="13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913;p40">
              <a:extLst>
                <a:ext uri="{FF2B5EF4-FFF2-40B4-BE49-F238E27FC236}">
                  <a16:creationId xmlns:a16="http://schemas.microsoft.com/office/drawing/2014/main" id="{0BA80C97-05DB-5D9D-434F-5C5F996F0275}"/>
                </a:ext>
              </a:extLst>
            </p:cNvPr>
            <p:cNvSpPr/>
            <p:nvPr/>
          </p:nvSpPr>
          <p:spPr>
            <a:xfrm>
              <a:off x="4535250" y="4878125"/>
              <a:ext cx="93425" cy="135100"/>
            </a:xfrm>
            <a:custGeom>
              <a:avLst/>
              <a:gdLst/>
              <a:ahLst/>
              <a:cxnLst/>
              <a:rect l="l" t="t" r="r" b="b"/>
              <a:pathLst>
                <a:path w="3737" h="5404" extrusionOk="0">
                  <a:moveTo>
                    <a:pt x="1869" y="0"/>
                  </a:moveTo>
                  <a:cubicBezTo>
                    <a:pt x="837" y="0"/>
                    <a:pt x="1" y="1209"/>
                    <a:pt x="1" y="2703"/>
                  </a:cubicBezTo>
                  <a:cubicBezTo>
                    <a:pt x="1" y="4195"/>
                    <a:pt x="837" y="5404"/>
                    <a:pt x="1869" y="5404"/>
                  </a:cubicBezTo>
                  <a:cubicBezTo>
                    <a:pt x="2901" y="5404"/>
                    <a:pt x="3736" y="4195"/>
                    <a:pt x="3736" y="2703"/>
                  </a:cubicBezTo>
                  <a:cubicBezTo>
                    <a:pt x="3736" y="1209"/>
                    <a:pt x="2901" y="0"/>
                    <a:pt x="1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914;p40">
              <a:extLst>
                <a:ext uri="{FF2B5EF4-FFF2-40B4-BE49-F238E27FC236}">
                  <a16:creationId xmlns:a16="http://schemas.microsoft.com/office/drawing/2014/main" id="{8133E24F-4DC9-BE2C-9431-F31061439CA8}"/>
                </a:ext>
              </a:extLst>
            </p:cNvPr>
            <p:cNvSpPr/>
            <p:nvPr/>
          </p:nvSpPr>
          <p:spPr>
            <a:xfrm>
              <a:off x="4532575" y="4875475"/>
              <a:ext cx="98775" cy="140425"/>
            </a:xfrm>
            <a:custGeom>
              <a:avLst/>
              <a:gdLst/>
              <a:ahLst/>
              <a:cxnLst/>
              <a:rect l="l" t="t" r="r" b="b"/>
              <a:pathLst>
                <a:path w="3951" h="5617" extrusionOk="0">
                  <a:moveTo>
                    <a:pt x="1976" y="214"/>
                  </a:moveTo>
                  <a:cubicBezTo>
                    <a:pt x="2947" y="214"/>
                    <a:pt x="3738" y="1377"/>
                    <a:pt x="3738" y="2809"/>
                  </a:cubicBezTo>
                  <a:cubicBezTo>
                    <a:pt x="3738" y="4240"/>
                    <a:pt x="2947" y="5404"/>
                    <a:pt x="1976" y="5404"/>
                  </a:cubicBezTo>
                  <a:cubicBezTo>
                    <a:pt x="1004" y="5404"/>
                    <a:pt x="215" y="4240"/>
                    <a:pt x="215" y="2809"/>
                  </a:cubicBezTo>
                  <a:cubicBezTo>
                    <a:pt x="215" y="1377"/>
                    <a:pt x="1004" y="214"/>
                    <a:pt x="1976" y="214"/>
                  </a:cubicBezTo>
                  <a:close/>
                  <a:moveTo>
                    <a:pt x="1976" y="1"/>
                  </a:moveTo>
                  <a:cubicBezTo>
                    <a:pt x="888" y="1"/>
                    <a:pt x="0" y="1260"/>
                    <a:pt x="0" y="2809"/>
                  </a:cubicBezTo>
                  <a:cubicBezTo>
                    <a:pt x="0" y="4357"/>
                    <a:pt x="888" y="5617"/>
                    <a:pt x="1976" y="5617"/>
                  </a:cubicBezTo>
                  <a:cubicBezTo>
                    <a:pt x="3065" y="5617"/>
                    <a:pt x="3951" y="4357"/>
                    <a:pt x="3951" y="2809"/>
                  </a:cubicBezTo>
                  <a:cubicBezTo>
                    <a:pt x="3951" y="1260"/>
                    <a:pt x="3065" y="1"/>
                    <a:pt x="197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915;p40">
              <a:extLst>
                <a:ext uri="{FF2B5EF4-FFF2-40B4-BE49-F238E27FC236}">
                  <a16:creationId xmlns:a16="http://schemas.microsoft.com/office/drawing/2014/main" id="{AE4A2A56-7F39-E090-BD64-94BBAA723A84}"/>
                </a:ext>
              </a:extLst>
            </p:cNvPr>
            <p:cNvSpPr/>
            <p:nvPr/>
          </p:nvSpPr>
          <p:spPr>
            <a:xfrm>
              <a:off x="4546125" y="4878125"/>
              <a:ext cx="93450" cy="135100"/>
            </a:xfrm>
            <a:custGeom>
              <a:avLst/>
              <a:gdLst/>
              <a:ahLst/>
              <a:cxnLst/>
              <a:rect l="l" t="t" r="r" b="b"/>
              <a:pathLst>
                <a:path w="3738" h="5404" extrusionOk="0">
                  <a:moveTo>
                    <a:pt x="1869" y="0"/>
                  </a:moveTo>
                  <a:cubicBezTo>
                    <a:pt x="837" y="0"/>
                    <a:pt x="0" y="1209"/>
                    <a:pt x="0" y="2703"/>
                  </a:cubicBezTo>
                  <a:cubicBezTo>
                    <a:pt x="0" y="4195"/>
                    <a:pt x="837" y="5404"/>
                    <a:pt x="1869" y="5404"/>
                  </a:cubicBezTo>
                  <a:cubicBezTo>
                    <a:pt x="2901" y="5404"/>
                    <a:pt x="3738" y="4195"/>
                    <a:pt x="3738" y="2703"/>
                  </a:cubicBezTo>
                  <a:cubicBezTo>
                    <a:pt x="3738" y="1209"/>
                    <a:pt x="2901" y="0"/>
                    <a:pt x="1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916;p40">
              <a:extLst>
                <a:ext uri="{FF2B5EF4-FFF2-40B4-BE49-F238E27FC236}">
                  <a16:creationId xmlns:a16="http://schemas.microsoft.com/office/drawing/2014/main" id="{71DF555B-2721-66DD-79D5-7174AEA6123F}"/>
                </a:ext>
              </a:extLst>
            </p:cNvPr>
            <p:cNvSpPr/>
            <p:nvPr/>
          </p:nvSpPr>
          <p:spPr>
            <a:xfrm>
              <a:off x="4543475" y="4875475"/>
              <a:ext cx="98750" cy="140425"/>
            </a:xfrm>
            <a:custGeom>
              <a:avLst/>
              <a:gdLst/>
              <a:ahLst/>
              <a:cxnLst/>
              <a:rect l="l" t="t" r="r" b="b"/>
              <a:pathLst>
                <a:path w="3950" h="5617" extrusionOk="0">
                  <a:moveTo>
                    <a:pt x="1975" y="214"/>
                  </a:moveTo>
                  <a:cubicBezTo>
                    <a:pt x="2946" y="214"/>
                    <a:pt x="3736" y="1377"/>
                    <a:pt x="3736" y="2809"/>
                  </a:cubicBezTo>
                  <a:cubicBezTo>
                    <a:pt x="3736" y="4240"/>
                    <a:pt x="2946" y="5404"/>
                    <a:pt x="1975" y="5404"/>
                  </a:cubicBezTo>
                  <a:cubicBezTo>
                    <a:pt x="1004" y="5404"/>
                    <a:pt x="214" y="4240"/>
                    <a:pt x="214" y="2809"/>
                  </a:cubicBezTo>
                  <a:cubicBezTo>
                    <a:pt x="214" y="1377"/>
                    <a:pt x="1004" y="214"/>
                    <a:pt x="1975" y="214"/>
                  </a:cubicBezTo>
                  <a:close/>
                  <a:moveTo>
                    <a:pt x="1975" y="1"/>
                  </a:moveTo>
                  <a:cubicBezTo>
                    <a:pt x="887" y="1"/>
                    <a:pt x="1" y="1260"/>
                    <a:pt x="1" y="2809"/>
                  </a:cubicBezTo>
                  <a:cubicBezTo>
                    <a:pt x="1" y="4357"/>
                    <a:pt x="887" y="5617"/>
                    <a:pt x="1975" y="5617"/>
                  </a:cubicBezTo>
                  <a:cubicBezTo>
                    <a:pt x="3063" y="5617"/>
                    <a:pt x="3949" y="4357"/>
                    <a:pt x="3949" y="2809"/>
                  </a:cubicBezTo>
                  <a:cubicBezTo>
                    <a:pt x="3949" y="1260"/>
                    <a:pt x="3063" y="1"/>
                    <a:pt x="197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917;p40">
              <a:extLst>
                <a:ext uri="{FF2B5EF4-FFF2-40B4-BE49-F238E27FC236}">
                  <a16:creationId xmlns:a16="http://schemas.microsoft.com/office/drawing/2014/main" id="{68DD3576-1014-EAFB-3A8B-8CEF3967B3EE}"/>
                </a:ext>
              </a:extLst>
            </p:cNvPr>
            <p:cNvSpPr/>
            <p:nvPr/>
          </p:nvSpPr>
          <p:spPr>
            <a:xfrm>
              <a:off x="4574450" y="4902100"/>
              <a:ext cx="66025" cy="87150"/>
            </a:xfrm>
            <a:custGeom>
              <a:avLst/>
              <a:gdLst/>
              <a:ahLst/>
              <a:cxnLst/>
              <a:rect l="l" t="t" r="r" b="b"/>
              <a:pathLst>
                <a:path w="2641" h="3486" extrusionOk="0">
                  <a:moveTo>
                    <a:pt x="1203" y="0"/>
                  </a:moveTo>
                  <a:cubicBezTo>
                    <a:pt x="539" y="0"/>
                    <a:pt x="0" y="782"/>
                    <a:pt x="0" y="1744"/>
                  </a:cubicBezTo>
                  <a:cubicBezTo>
                    <a:pt x="0" y="2706"/>
                    <a:pt x="539" y="3486"/>
                    <a:pt x="1203" y="3486"/>
                  </a:cubicBezTo>
                  <a:lnTo>
                    <a:pt x="2640" y="3486"/>
                  </a:lnTo>
                  <a:lnTo>
                    <a:pt x="2640" y="2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918;p40">
              <a:extLst>
                <a:ext uri="{FF2B5EF4-FFF2-40B4-BE49-F238E27FC236}">
                  <a16:creationId xmlns:a16="http://schemas.microsoft.com/office/drawing/2014/main" id="{59DC9772-B166-4326-15EF-C7BB9AD76FEF}"/>
                </a:ext>
              </a:extLst>
            </p:cNvPr>
            <p:cNvSpPr/>
            <p:nvPr/>
          </p:nvSpPr>
          <p:spPr>
            <a:xfrm>
              <a:off x="4571775" y="4899450"/>
              <a:ext cx="71375" cy="92500"/>
            </a:xfrm>
            <a:custGeom>
              <a:avLst/>
              <a:gdLst/>
              <a:ahLst/>
              <a:cxnLst/>
              <a:rect l="l" t="t" r="r" b="b"/>
              <a:pathLst>
                <a:path w="2855" h="3700" extrusionOk="0">
                  <a:moveTo>
                    <a:pt x="2640" y="214"/>
                  </a:moveTo>
                  <a:lnTo>
                    <a:pt x="2640" y="3485"/>
                  </a:lnTo>
                  <a:lnTo>
                    <a:pt x="1310" y="3485"/>
                  </a:lnTo>
                  <a:cubicBezTo>
                    <a:pt x="706" y="3485"/>
                    <a:pt x="213" y="2751"/>
                    <a:pt x="213" y="1850"/>
                  </a:cubicBezTo>
                  <a:cubicBezTo>
                    <a:pt x="213" y="948"/>
                    <a:pt x="706" y="214"/>
                    <a:pt x="1310" y="214"/>
                  </a:cubicBezTo>
                  <a:close/>
                  <a:moveTo>
                    <a:pt x="1310" y="1"/>
                  </a:moveTo>
                  <a:cubicBezTo>
                    <a:pt x="588" y="1"/>
                    <a:pt x="0" y="830"/>
                    <a:pt x="0" y="1850"/>
                  </a:cubicBezTo>
                  <a:cubicBezTo>
                    <a:pt x="0" y="2868"/>
                    <a:pt x="588" y="3699"/>
                    <a:pt x="1310" y="3699"/>
                  </a:cubicBezTo>
                  <a:lnTo>
                    <a:pt x="2747" y="3699"/>
                  </a:lnTo>
                  <a:cubicBezTo>
                    <a:pt x="2807" y="3698"/>
                    <a:pt x="2855" y="3650"/>
                    <a:pt x="2855" y="3592"/>
                  </a:cubicBezTo>
                  <a:lnTo>
                    <a:pt x="2855" y="108"/>
                  </a:lnTo>
                  <a:cubicBezTo>
                    <a:pt x="2855" y="48"/>
                    <a:pt x="2807" y="1"/>
                    <a:pt x="274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919;p40">
              <a:extLst>
                <a:ext uri="{FF2B5EF4-FFF2-40B4-BE49-F238E27FC236}">
                  <a16:creationId xmlns:a16="http://schemas.microsoft.com/office/drawing/2014/main" id="{C3B5D182-33D4-E039-BD61-DE9063FFDB16}"/>
                </a:ext>
              </a:extLst>
            </p:cNvPr>
            <p:cNvSpPr/>
            <p:nvPr/>
          </p:nvSpPr>
          <p:spPr>
            <a:xfrm>
              <a:off x="4610375" y="4902100"/>
              <a:ext cx="60200" cy="87150"/>
            </a:xfrm>
            <a:custGeom>
              <a:avLst/>
              <a:gdLst/>
              <a:ahLst/>
              <a:cxnLst/>
              <a:rect l="l" t="t" r="r" b="b"/>
              <a:pathLst>
                <a:path w="2408" h="3486" extrusionOk="0">
                  <a:moveTo>
                    <a:pt x="1203" y="0"/>
                  </a:moveTo>
                  <a:cubicBezTo>
                    <a:pt x="538" y="0"/>
                    <a:pt x="0" y="782"/>
                    <a:pt x="0" y="1744"/>
                  </a:cubicBezTo>
                  <a:cubicBezTo>
                    <a:pt x="0" y="2706"/>
                    <a:pt x="538" y="3486"/>
                    <a:pt x="1203" y="3486"/>
                  </a:cubicBezTo>
                  <a:cubicBezTo>
                    <a:pt x="1869" y="3486"/>
                    <a:pt x="2408" y="2706"/>
                    <a:pt x="2408" y="1744"/>
                  </a:cubicBezTo>
                  <a:cubicBezTo>
                    <a:pt x="2408" y="782"/>
                    <a:pt x="1869" y="0"/>
                    <a:pt x="1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920;p40">
              <a:extLst>
                <a:ext uri="{FF2B5EF4-FFF2-40B4-BE49-F238E27FC236}">
                  <a16:creationId xmlns:a16="http://schemas.microsoft.com/office/drawing/2014/main" id="{691C0A14-3196-1284-EF10-2825D38D771A}"/>
                </a:ext>
              </a:extLst>
            </p:cNvPr>
            <p:cNvSpPr/>
            <p:nvPr/>
          </p:nvSpPr>
          <p:spPr>
            <a:xfrm>
              <a:off x="4607725" y="4899450"/>
              <a:ext cx="65550" cy="92500"/>
            </a:xfrm>
            <a:custGeom>
              <a:avLst/>
              <a:gdLst/>
              <a:ahLst/>
              <a:cxnLst/>
              <a:rect l="l" t="t" r="r" b="b"/>
              <a:pathLst>
                <a:path w="2622" h="3700" extrusionOk="0">
                  <a:moveTo>
                    <a:pt x="1309" y="214"/>
                  </a:moveTo>
                  <a:cubicBezTo>
                    <a:pt x="1915" y="214"/>
                    <a:pt x="2408" y="948"/>
                    <a:pt x="2408" y="1850"/>
                  </a:cubicBezTo>
                  <a:cubicBezTo>
                    <a:pt x="2408" y="2751"/>
                    <a:pt x="1914" y="3485"/>
                    <a:pt x="1309" y="3485"/>
                  </a:cubicBezTo>
                  <a:cubicBezTo>
                    <a:pt x="705" y="3485"/>
                    <a:pt x="213" y="2751"/>
                    <a:pt x="213" y="1850"/>
                  </a:cubicBezTo>
                  <a:cubicBezTo>
                    <a:pt x="213" y="948"/>
                    <a:pt x="705" y="214"/>
                    <a:pt x="1309" y="214"/>
                  </a:cubicBezTo>
                  <a:close/>
                  <a:moveTo>
                    <a:pt x="1309" y="1"/>
                  </a:moveTo>
                  <a:cubicBezTo>
                    <a:pt x="587" y="1"/>
                    <a:pt x="1" y="830"/>
                    <a:pt x="1" y="1850"/>
                  </a:cubicBezTo>
                  <a:cubicBezTo>
                    <a:pt x="1" y="2868"/>
                    <a:pt x="587" y="3699"/>
                    <a:pt x="1309" y="3699"/>
                  </a:cubicBezTo>
                  <a:cubicBezTo>
                    <a:pt x="2033" y="3699"/>
                    <a:pt x="2621" y="2868"/>
                    <a:pt x="2621" y="1850"/>
                  </a:cubicBezTo>
                  <a:cubicBezTo>
                    <a:pt x="2621" y="830"/>
                    <a:pt x="2031" y="1"/>
                    <a:pt x="130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921;p40">
              <a:extLst>
                <a:ext uri="{FF2B5EF4-FFF2-40B4-BE49-F238E27FC236}">
                  <a16:creationId xmlns:a16="http://schemas.microsoft.com/office/drawing/2014/main" id="{BAE500A3-04A0-B753-47A7-71A1199D6C37}"/>
                </a:ext>
              </a:extLst>
            </p:cNvPr>
            <p:cNvSpPr/>
            <p:nvPr/>
          </p:nvSpPr>
          <p:spPr>
            <a:xfrm>
              <a:off x="4633150" y="4923975"/>
              <a:ext cx="53100" cy="43400"/>
            </a:xfrm>
            <a:custGeom>
              <a:avLst/>
              <a:gdLst/>
              <a:ahLst/>
              <a:cxnLst/>
              <a:rect l="l" t="t" r="r" b="b"/>
              <a:pathLst>
                <a:path w="2124" h="1736" extrusionOk="0">
                  <a:moveTo>
                    <a:pt x="602" y="1"/>
                  </a:moveTo>
                  <a:cubicBezTo>
                    <a:pt x="268" y="1"/>
                    <a:pt x="0" y="388"/>
                    <a:pt x="0" y="869"/>
                  </a:cubicBezTo>
                  <a:cubicBezTo>
                    <a:pt x="0" y="1348"/>
                    <a:pt x="268" y="1735"/>
                    <a:pt x="602" y="1735"/>
                  </a:cubicBezTo>
                  <a:lnTo>
                    <a:pt x="2124" y="1735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922;p40">
              <a:extLst>
                <a:ext uri="{FF2B5EF4-FFF2-40B4-BE49-F238E27FC236}">
                  <a16:creationId xmlns:a16="http://schemas.microsoft.com/office/drawing/2014/main" id="{A0E5EEB8-4E83-6840-C23E-E25E5A62E693}"/>
                </a:ext>
              </a:extLst>
            </p:cNvPr>
            <p:cNvSpPr/>
            <p:nvPr/>
          </p:nvSpPr>
          <p:spPr>
            <a:xfrm>
              <a:off x="4630475" y="4921300"/>
              <a:ext cx="58450" cy="48750"/>
            </a:xfrm>
            <a:custGeom>
              <a:avLst/>
              <a:gdLst/>
              <a:ahLst/>
              <a:cxnLst/>
              <a:rect l="l" t="t" r="r" b="b"/>
              <a:pathLst>
                <a:path w="2338" h="1950" extrusionOk="0">
                  <a:moveTo>
                    <a:pt x="2125" y="214"/>
                  </a:moveTo>
                  <a:lnTo>
                    <a:pt x="2125" y="1737"/>
                  </a:lnTo>
                  <a:lnTo>
                    <a:pt x="709" y="1737"/>
                  </a:lnTo>
                  <a:cubicBezTo>
                    <a:pt x="435" y="1737"/>
                    <a:pt x="213" y="1396"/>
                    <a:pt x="213" y="976"/>
                  </a:cubicBezTo>
                  <a:cubicBezTo>
                    <a:pt x="213" y="556"/>
                    <a:pt x="435" y="214"/>
                    <a:pt x="709" y="214"/>
                  </a:cubicBezTo>
                  <a:close/>
                  <a:moveTo>
                    <a:pt x="709" y="1"/>
                  </a:moveTo>
                  <a:cubicBezTo>
                    <a:pt x="311" y="1"/>
                    <a:pt x="0" y="428"/>
                    <a:pt x="0" y="976"/>
                  </a:cubicBezTo>
                  <a:cubicBezTo>
                    <a:pt x="0" y="1522"/>
                    <a:pt x="311" y="1950"/>
                    <a:pt x="709" y="1950"/>
                  </a:cubicBezTo>
                  <a:lnTo>
                    <a:pt x="2231" y="1950"/>
                  </a:lnTo>
                  <a:cubicBezTo>
                    <a:pt x="2290" y="1950"/>
                    <a:pt x="2338" y="1902"/>
                    <a:pt x="2338" y="1842"/>
                  </a:cubicBezTo>
                  <a:lnTo>
                    <a:pt x="2338" y="108"/>
                  </a:lnTo>
                  <a:cubicBezTo>
                    <a:pt x="2338" y="48"/>
                    <a:pt x="2290" y="1"/>
                    <a:pt x="223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923;p40">
              <a:extLst>
                <a:ext uri="{FF2B5EF4-FFF2-40B4-BE49-F238E27FC236}">
                  <a16:creationId xmlns:a16="http://schemas.microsoft.com/office/drawing/2014/main" id="{B478FD70-F902-6D62-3D93-3B0A2CDF6698}"/>
                </a:ext>
              </a:extLst>
            </p:cNvPr>
            <p:cNvSpPr/>
            <p:nvPr/>
          </p:nvSpPr>
          <p:spPr>
            <a:xfrm>
              <a:off x="4671275" y="4923975"/>
              <a:ext cx="29975" cy="43400"/>
            </a:xfrm>
            <a:custGeom>
              <a:avLst/>
              <a:gdLst/>
              <a:ahLst/>
              <a:cxnLst/>
              <a:rect l="l" t="t" r="r" b="b"/>
              <a:pathLst>
                <a:path w="1199" h="1736" extrusionOk="0">
                  <a:moveTo>
                    <a:pt x="599" y="1"/>
                  </a:moveTo>
                  <a:cubicBezTo>
                    <a:pt x="268" y="1"/>
                    <a:pt x="0" y="388"/>
                    <a:pt x="0" y="869"/>
                  </a:cubicBezTo>
                  <a:cubicBezTo>
                    <a:pt x="0" y="1348"/>
                    <a:pt x="268" y="1735"/>
                    <a:pt x="599" y="1735"/>
                  </a:cubicBezTo>
                  <a:cubicBezTo>
                    <a:pt x="929" y="1735"/>
                    <a:pt x="1199" y="1348"/>
                    <a:pt x="1199" y="869"/>
                  </a:cubicBezTo>
                  <a:cubicBezTo>
                    <a:pt x="1199" y="388"/>
                    <a:pt x="929" y="1"/>
                    <a:pt x="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924;p40">
              <a:extLst>
                <a:ext uri="{FF2B5EF4-FFF2-40B4-BE49-F238E27FC236}">
                  <a16:creationId xmlns:a16="http://schemas.microsoft.com/office/drawing/2014/main" id="{A4D7883A-D8A2-A435-2CE5-2D672302C0D4}"/>
                </a:ext>
              </a:extLst>
            </p:cNvPr>
            <p:cNvSpPr/>
            <p:nvPr/>
          </p:nvSpPr>
          <p:spPr>
            <a:xfrm>
              <a:off x="4668575" y="4921300"/>
              <a:ext cx="35325" cy="48750"/>
            </a:xfrm>
            <a:custGeom>
              <a:avLst/>
              <a:gdLst/>
              <a:ahLst/>
              <a:cxnLst/>
              <a:rect l="l" t="t" r="r" b="b"/>
              <a:pathLst>
                <a:path w="1413" h="1950" extrusionOk="0">
                  <a:moveTo>
                    <a:pt x="707" y="214"/>
                  </a:moveTo>
                  <a:cubicBezTo>
                    <a:pt x="975" y="214"/>
                    <a:pt x="1200" y="563"/>
                    <a:pt x="1200" y="976"/>
                  </a:cubicBezTo>
                  <a:cubicBezTo>
                    <a:pt x="1200" y="1388"/>
                    <a:pt x="975" y="1737"/>
                    <a:pt x="707" y="1737"/>
                  </a:cubicBezTo>
                  <a:cubicBezTo>
                    <a:pt x="440" y="1737"/>
                    <a:pt x="214" y="1388"/>
                    <a:pt x="214" y="976"/>
                  </a:cubicBezTo>
                  <a:cubicBezTo>
                    <a:pt x="214" y="563"/>
                    <a:pt x="440" y="214"/>
                    <a:pt x="707" y="214"/>
                  </a:cubicBezTo>
                  <a:close/>
                  <a:moveTo>
                    <a:pt x="707" y="1"/>
                  </a:moveTo>
                  <a:cubicBezTo>
                    <a:pt x="318" y="1"/>
                    <a:pt x="1" y="438"/>
                    <a:pt x="1" y="976"/>
                  </a:cubicBezTo>
                  <a:cubicBezTo>
                    <a:pt x="1" y="1513"/>
                    <a:pt x="318" y="1950"/>
                    <a:pt x="707" y="1950"/>
                  </a:cubicBezTo>
                  <a:cubicBezTo>
                    <a:pt x="1097" y="1950"/>
                    <a:pt x="1412" y="1513"/>
                    <a:pt x="1412" y="976"/>
                  </a:cubicBezTo>
                  <a:cubicBezTo>
                    <a:pt x="1412" y="438"/>
                    <a:pt x="1097" y="1"/>
                    <a:pt x="7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925;p40">
              <a:extLst>
                <a:ext uri="{FF2B5EF4-FFF2-40B4-BE49-F238E27FC236}">
                  <a16:creationId xmlns:a16="http://schemas.microsoft.com/office/drawing/2014/main" id="{78D527B0-53DD-B1A4-35DD-48919A009B17}"/>
                </a:ext>
              </a:extLst>
            </p:cNvPr>
            <p:cNvSpPr/>
            <p:nvPr/>
          </p:nvSpPr>
          <p:spPr>
            <a:xfrm>
              <a:off x="4567350" y="5067975"/>
              <a:ext cx="61650" cy="89175"/>
            </a:xfrm>
            <a:custGeom>
              <a:avLst/>
              <a:gdLst/>
              <a:ahLst/>
              <a:cxnLst/>
              <a:rect l="l" t="t" r="r" b="b"/>
              <a:pathLst>
                <a:path w="2466" h="3567" extrusionOk="0">
                  <a:moveTo>
                    <a:pt x="1233" y="0"/>
                  </a:moveTo>
                  <a:cubicBezTo>
                    <a:pt x="552" y="0"/>
                    <a:pt x="0" y="798"/>
                    <a:pt x="0" y="1784"/>
                  </a:cubicBezTo>
                  <a:cubicBezTo>
                    <a:pt x="0" y="2768"/>
                    <a:pt x="552" y="3566"/>
                    <a:pt x="1233" y="3566"/>
                  </a:cubicBezTo>
                  <a:cubicBezTo>
                    <a:pt x="1913" y="3566"/>
                    <a:pt x="2466" y="2768"/>
                    <a:pt x="2466" y="1784"/>
                  </a:cubicBezTo>
                  <a:cubicBezTo>
                    <a:pt x="2466" y="798"/>
                    <a:pt x="1913" y="0"/>
                    <a:pt x="1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926;p40">
              <a:extLst>
                <a:ext uri="{FF2B5EF4-FFF2-40B4-BE49-F238E27FC236}">
                  <a16:creationId xmlns:a16="http://schemas.microsoft.com/office/drawing/2014/main" id="{67E158E2-1415-28C6-7621-40DB8F46926A}"/>
                </a:ext>
              </a:extLst>
            </p:cNvPr>
            <p:cNvSpPr/>
            <p:nvPr/>
          </p:nvSpPr>
          <p:spPr>
            <a:xfrm>
              <a:off x="4564700" y="5065325"/>
              <a:ext cx="66975" cy="94500"/>
            </a:xfrm>
            <a:custGeom>
              <a:avLst/>
              <a:gdLst/>
              <a:ahLst/>
              <a:cxnLst/>
              <a:rect l="l" t="t" r="r" b="b"/>
              <a:pathLst>
                <a:path w="2679" h="3780" extrusionOk="0">
                  <a:moveTo>
                    <a:pt x="1339" y="213"/>
                  </a:moveTo>
                  <a:cubicBezTo>
                    <a:pt x="1960" y="213"/>
                    <a:pt x="2466" y="965"/>
                    <a:pt x="2466" y="1890"/>
                  </a:cubicBezTo>
                  <a:cubicBezTo>
                    <a:pt x="2466" y="2813"/>
                    <a:pt x="1960" y="3565"/>
                    <a:pt x="1339" y="3565"/>
                  </a:cubicBezTo>
                  <a:cubicBezTo>
                    <a:pt x="718" y="3565"/>
                    <a:pt x="213" y="2813"/>
                    <a:pt x="213" y="1890"/>
                  </a:cubicBezTo>
                  <a:cubicBezTo>
                    <a:pt x="213" y="965"/>
                    <a:pt x="718" y="213"/>
                    <a:pt x="1339" y="213"/>
                  </a:cubicBezTo>
                  <a:close/>
                  <a:moveTo>
                    <a:pt x="1339" y="0"/>
                  </a:moveTo>
                  <a:cubicBezTo>
                    <a:pt x="600" y="0"/>
                    <a:pt x="0" y="848"/>
                    <a:pt x="0" y="1890"/>
                  </a:cubicBezTo>
                  <a:cubicBezTo>
                    <a:pt x="0" y="2932"/>
                    <a:pt x="600" y="3779"/>
                    <a:pt x="1339" y="3779"/>
                  </a:cubicBezTo>
                  <a:cubicBezTo>
                    <a:pt x="2077" y="3779"/>
                    <a:pt x="2679" y="2932"/>
                    <a:pt x="2679" y="1890"/>
                  </a:cubicBezTo>
                  <a:cubicBezTo>
                    <a:pt x="2679" y="848"/>
                    <a:pt x="2077" y="0"/>
                    <a:pt x="13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927;p40">
              <a:extLst>
                <a:ext uri="{FF2B5EF4-FFF2-40B4-BE49-F238E27FC236}">
                  <a16:creationId xmlns:a16="http://schemas.microsoft.com/office/drawing/2014/main" id="{73EB0B2A-5C53-37B0-4680-72BE9F95CFD7}"/>
                </a:ext>
              </a:extLst>
            </p:cNvPr>
            <p:cNvSpPr/>
            <p:nvPr/>
          </p:nvSpPr>
          <p:spPr>
            <a:xfrm>
              <a:off x="4535250" y="5045000"/>
              <a:ext cx="93425" cy="135100"/>
            </a:xfrm>
            <a:custGeom>
              <a:avLst/>
              <a:gdLst/>
              <a:ahLst/>
              <a:cxnLst/>
              <a:rect l="l" t="t" r="r" b="b"/>
              <a:pathLst>
                <a:path w="3737" h="5404" extrusionOk="0">
                  <a:moveTo>
                    <a:pt x="1869" y="0"/>
                  </a:moveTo>
                  <a:cubicBezTo>
                    <a:pt x="837" y="0"/>
                    <a:pt x="1" y="1209"/>
                    <a:pt x="1" y="2703"/>
                  </a:cubicBezTo>
                  <a:cubicBezTo>
                    <a:pt x="1" y="4195"/>
                    <a:pt x="837" y="5404"/>
                    <a:pt x="1869" y="5404"/>
                  </a:cubicBezTo>
                  <a:cubicBezTo>
                    <a:pt x="2901" y="5404"/>
                    <a:pt x="3736" y="4195"/>
                    <a:pt x="3736" y="2703"/>
                  </a:cubicBezTo>
                  <a:cubicBezTo>
                    <a:pt x="3736" y="1209"/>
                    <a:pt x="2901" y="0"/>
                    <a:pt x="1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928;p40">
              <a:extLst>
                <a:ext uri="{FF2B5EF4-FFF2-40B4-BE49-F238E27FC236}">
                  <a16:creationId xmlns:a16="http://schemas.microsoft.com/office/drawing/2014/main" id="{3C8A54AD-C131-6153-71D9-EA7045360455}"/>
                </a:ext>
              </a:extLst>
            </p:cNvPr>
            <p:cNvSpPr/>
            <p:nvPr/>
          </p:nvSpPr>
          <p:spPr>
            <a:xfrm>
              <a:off x="4532575" y="5042325"/>
              <a:ext cx="98775" cy="140450"/>
            </a:xfrm>
            <a:custGeom>
              <a:avLst/>
              <a:gdLst/>
              <a:ahLst/>
              <a:cxnLst/>
              <a:rect l="l" t="t" r="r" b="b"/>
              <a:pathLst>
                <a:path w="3951" h="5618" extrusionOk="0">
                  <a:moveTo>
                    <a:pt x="1976" y="215"/>
                  </a:moveTo>
                  <a:cubicBezTo>
                    <a:pt x="2947" y="215"/>
                    <a:pt x="3738" y="1377"/>
                    <a:pt x="3738" y="2810"/>
                  </a:cubicBezTo>
                  <a:cubicBezTo>
                    <a:pt x="3738" y="4241"/>
                    <a:pt x="2947" y="5405"/>
                    <a:pt x="1976" y="5405"/>
                  </a:cubicBezTo>
                  <a:cubicBezTo>
                    <a:pt x="1004" y="5405"/>
                    <a:pt x="215" y="4241"/>
                    <a:pt x="215" y="2810"/>
                  </a:cubicBezTo>
                  <a:cubicBezTo>
                    <a:pt x="215" y="1377"/>
                    <a:pt x="1004" y="215"/>
                    <a:pt x="1976" y="215"/>
                  </a:cubicBezTo>
                  <a:close/>
                  <a:moveTo>
                    <a:pt x="1976" y="0"/>
                  </a:moveTo>
                  <a:cubicBezTo>
                    <a:pt x="888" y="0"/>
                    <a:pt x="0" y="1261"/>
                    <a:pt x="0" y="2810"/>
                  </a:cubicBezTo>
                  <a:cubicBezTo>
                    <a:pt x="0" y="4358"/>
                    <a:pt x="888" y="5618"/>
                    <a:pt x="1976" y="5618"/>
                  </a:cubicBezTo>
                  <a:cubicBezTo>
                    <a:pt x="3065" y="5618"/>
                    <a:pt x="3951" y="4358"/>
                    <a:pt x="3951" y="2810"/>
                  </a:cubicBezTo>
                  <a:cubicBezTo>
                    <a:pt x="3951" y="1261"/>
                    <a:pt x="3065" y="0"/>
                    <a:pt x="197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929;p40">
              <a:extLst>
                <a:ext uri="{FF2B5EF4-FFF2-40B4-BE49-F238E27FC236}">
                  <a16:creationId xmlns:a16="http://schemas.microsoft.com/office/drawing/2014/main" id="{254EAEF4-38E5-5BEE-34DE-21E1484AFA3C}"/>
                </a:ext>
              </a:extLst>
            </p:cNvPr>
            <p:cNvSpPr/>
            <p:nvPr/>
          </p:nvSpPr>
          <p:spPr>
            <a:xfrm>
              <a:off x="4546125" y="5045000"/>
              <a:ext cx="93450" cy="135100"/>
            </a:xfrm>
            <a:custGeom>
              <a:avLst/>
              <a:gdLst/>
              <a:ahLst/>
              <a:cxnLst/>
              <a:rect l="l" t="t" r="r" b="b"/>
              <a:pathLst>
                <a:path w="3738" h="5404" extrusionOk="0">
                  <a:moveTo>
                    <a:pt x="1869" y="0"/>
                  </a:moveTo>
                  <a:cubicBezTo>
                    <a:pt x="837" y="0"/>
                    <a:pt x="0" y="1209"/>
                    <a:pt x="0" y="2703"/>
                  </a:cubicBezTo>
                  <a:cubicBezTo>
                    <a:pt x="0" y="4195"/>
                    <a:pt x="837" y="5404"/>
                    <a:pt x="1869" y="5404"/>
                  </a:cubicBezTo>
                  <a:cubicBezTo>
                    <a:pt x="2901" y="5404"/>
                    <a:pt x="3738" y="4195"/>
                    <a:pt x="3738" y="2703"/>
                  </a:cubicBezTo>
                  <a:cubicBezTo>
                    <a:pt x="3738" y="1209"/>
                    <a:pt x="2901" y="0"/>
                    <a:pt x="1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930;p40">
              <a:extLst>
                <a:ext uri="{FF2B5EF4-FFF2-40B4-BE49-F238E27FC236}">
                  <a16:creationId xmlns:a16="http://schemas.microsoft.com/office/drawing/2014/main" id="{9826448E-258E-49D4-C301-ECE7BE60BDC3}"/>
                </a:ext>
              </a:extLst>
            </p:cNvPr>
            <p:cNvSpPr/>
            <p:nvPr/>
          </p:nvSpPr>
          <p:spPr>
            <a:xfrm>
              <a:off x="4543475" y="5042325"/>
              <a:ext cx="98750" cy="140450"/>
            </a:xfrm>
            <a:custGeom>
              <a:avLst/>
              <a:gdLst/>
              <a:ahLst/>
              <a:cxnLst/>
              <a:rect l="l" t="t" r="r" b="b"/>
              <a:pathLst>
                <a:path w="3950" h="5618" extrusionOk="0">
                  <a:moveTo>
                    <a:pt x="1975" y="215"/>
                  </a:moveTo>
                  <a:cubicBezTo>
                    <a:pt x="2946" y="215"/>
                    <a:pt x="3736" y="1377"/>
                    <a:pt x="3736" y="2810"/>
                  </a:cubicBezTo>
                  <a:cubicBezTo>
                    <a:pt x="3736" y="4241"/>
                    <a:pt x="2946" y="5405"/>
                    <a:pt x="1975" y="5405"/>
                  </a:cubicBezTo>
                  <a:cubicBezTo>
                    <a:pt x="1004" y="5405"/>
                    <a:pt x="214" y="4241"/>
                    <a:pt x="214" y="2810"/>
                  </a:cubicBezTo>
                  <a:cubicBezTo>
                    <a:pt x="214" y="1377"/>
                    <a:pt x="1004" y="215"/>
                    <a:pt x="1975" y="215"/>
                  </a:cubicBezTo>
                  <a:close/>
                  <a:moveTo>
                    <a:pt x="1975" y="0"/>
                  </a:moveTo>
                  <a:cubicBezTo>
                    <a:pt x="887" y="0"/>
                    <a:pt x="1" y="1261"/>
                    <a:pt x="1" y="2810"/>
                  </a:cubicBezTo>
                  <a:cubicBezTo>
                    <a:pt x="1" y="4358"/>
                    <a:pt x="887" y="5618"/>
                    <a:pt x="1975" y="5618"/>
                  </a:cubicBezTo>
                  <a:cubicBezTo>
                    <a:pt x="3063" y="5618"/>
                    <a:pt x="3949" y="4358"/>
                    <a:pt x="3949" y="2810"/>
                  </a:cubicBezTo>
                  <a:cubicBezTo>
                    <a:pt x="3949" y="1261"/>
                    <a:pt x="3063" y="0"/>
                    <a:pt x="19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931;p40">
              <a:extLst>
                <a:ext uri="{FF2B5EF4-FFF2-40B4-BE49-F238E27FC236}">
                  <a16:creationId xmlns:a16="http://schemas.microsoft.com/office/drawing/2014/main" id="{76F85E95-12E4-39C8-6BB6-009CAFE33E5B}"/>
                </a:ext>
              </a:extLst>
            </p:cNvPr>
            <p:cNvSpPr/>
            <p:nvPr/>
          </p:nvSpPr>
          <p:spPr>
            <a:xfrm>
              <a:off x="4574450" y="5068975"/>
              <a:ext cx="66025" cy="86925"/>
            </a:xfrm>
            <a:custGeom>
              <a:avLst/>
              <a:gdLst/>
              <a:ahLst/>
              <a:cxnLst/>
              <a:rect l="l" t="t" r="r" b="b"/>
              <a:pathLst>
                <a:path w="2641" h="3477" extrusionOk="0">
                  <a:moveTo>
                    <a:pt x="1203" y="0"/>
                  </a:moveTo>
                  <a:lnTo>
                    <a:pt x="1203" y="2"/>
                  </a:lnTo>
                  <a:cubicBezTo>
                    <a:pt x="539" y="2"/>
                    <a:pt x="0" y="782"/>
                    <a:pt x="0" y="1744"/>
                  </a:cubicBezTo>
                  <a:cubicBezTo>
                    <a:pt x="0" y="2706"/>
                    <a:pt x="539" y="3477"/>
                    <a:pt x="1203" y="3477"/>
                  </a:cubicBezTo>
                  <a:lnTo>
                    <a:pt x="2640" y="3477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932;p40">
              <a:extLst>
                <a:ext uri="{FF2B5EF4-FFF2-40B4-BE49-F238E27FC236}">
                  <a16:creationId xmlns:a16="http://schemas.microsoft.com/office/drawing/2014/main" id="{8F8B5E6D-3C05-6E2C-B34F-6A9003C5FAB4}"/>
                </a:ext>
              </a:extLst>
            </p:cNvPr>
            <p:cNvSpPr/>
            <p:nvPr/>
          </p:nvSpPr>
          <p:spPr>
            <a:xfrm>
              <a:off x="4571775" y="5066325"/>
              <a:ext cx="71375" cy="92275"/>
            </a:xfrm>
            <a:custGeom>
              <a:avLst/>
              <a:gdLst/>
              <a:ahLst/>
              <a:cxnLst/>
              <a:rect l="l" t="t" r="r" b="b"/>
              <a:pathLst>
                <a:path w="2855" h="3691" extrusionOk="0">
                  <a:moveTo>
                    <a:pt x="2640" y="213"/>
                  </a:moveTo>
                  <a:lnTo>
                    <a:pt x="2640" y="3476"/>
                  </a:lnTo>
                  <a:lnTo>
                    <a:pt x="1310" y="3476"/>
                  </a:lnTo>
                  <a:cubicBezTo>
                    <a:pt x="706" y="3476"/>
                    <a:pt x="213" y="2751"/>
                    <a:pt x="213" y="1850"/>
                  </a:cubicBezTo>
                  <a:cubicBezTo>
                    <a:pt x="213" y="947"/>
                    <a:pt x="706" y="213"/>
                    <a:pt x="1310" y="213"/>
                  </a:cubicBezTo>
                  <a:close/>
                  <a:moveTo>
                    <a:pt x="1310" y="1"/>
                  </a:moveTo>
                  <a:cubicBezTo>
                    <a:pt x="588" y="1"/>
                    <a:pt x="0" y="834"/>
                    <a:pt x="0" y="1850"/>
                  </a:cubicBezTo>
                  <a:cubicBezTo>
                    <a:pt x="0" y="2864"/>
                    <a:pt x="588" y="3690"/>
                    <a:pt x="1310" y="3690"/>
                  </a:cubicBezTo>
                  <a:lnTo>
                    <a:pt x="2747" y="3690"/>
                  </a:lnTo>
                  <a:cubicBezTo>
                    <a:pt x="2807" y="3690"/>
                    <a:pt x="2855" y="3642"/>
                    <a:pt x="2855" y="3583"/>
                  </a:cubicBezTo>
                  <a:lnTo>
                    <a:pt x="2855" y="108"/>
                  </a:lnTo>
                  <a:cubicBezTo>
                    <a:pt x="2855" y="48"/>
                    <a:pt x="2807" y="1"/>
                    <a:pt x="274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933;p40">
              <a:extLst>
                <a:ext uri="{FF2B5EF4-FFF2-40B4-BE49-F238E27FC236}">
                  <a16:creationId xmlns:a16="http://schemas.microsoft.com/office/drawing/2014/main" id="{8CA29DBA-85E3-97B4-2EEB-9D597D6CAA46}"/>
                </a:ext>
              </a:extLst>
            </p:cNvPr>
            <p:cNvSpPr/>
            <p:nvPr/>
          </p:nvSpPr>
          <p:spPr>
            <a:xfrm>
              <a:off x="4610375" y="5068975"/>
              <a:ext cx="60200" cy="87075"/>
            </a:xfrm>
            <a:custGeom>
              <a:avLst/>
              <a:gdLst/>
              <a:ahLst/>
              <a:cxnLst/>
              <a:rect l="l" t="t" r="r" b="b"/>
              <a:pathLst>
                <a:path w="2408" h="3483" extrusionOk="0">
                  <a:moveTo>
                    <a:pt x="1203" y="0"/>
                  </a:moveTo>
                  <a:cubicBezTo>
                    <a:pt x="538" y="0"/>
                    <a:pt x="0" y="782"/>
                    <a:pt x="0" y="1744"/>
                  </a:cubicBezTo>
                  <a:cubicBezTo>
                    <a:pt x="0" y="2706"/>
                    <a:pt x="538" y="3483"/>
                    <a:pt x="1203" y="3483"/>
                  </a:cubicBezTo>
                  <a:cubicBezTo>
                    <a:pt x="1869" y="3483"/>
                    <a:pt x="2408" y="2706"/>
                    <a:pt x="2408" y="1744"/>
                  </a:cubicBezTo>
                  <a:cubicBezTo>
                    <a:pt x="2408" y="782"/>
                    <a:pt x="1869" y="0"/>
                    <a:pt x="1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934;p40">
              <a:extLst>
                <a:ext uri="{FF2B5EF4-FFF2-40B4-BE49-F238E27FC236}">
                  <a16:creationId xmlns:a16="http://schemas.microsoft.com/office/drawing/2014/main" id="{86E24A65-5F23-7D95-C66C-D95BA968109D}"/>
                </a:ext>
              </a:extLst>
            </p:cNvPr>
            <p:cNvSpPr/>
            <p:nvPr/>
          </p:nvSpPr>
          <p:spPr>
            <a:xfrm>
              <a:off x="4607725" y="5066325"/>
              <a:ext cx="65550" cy="92425"/>
            </a:xfrm>
            <a:custGeom>
              <a:avLst/>
              <a:gdLst/>
              <a:ahLst/>
              <a:cxnLst/>
              <a:rect l="l" t="t" r="r" b="b"/>
              <a:pathLst>
                <a:path w="2622" h="3697" extrusionOk="0">
                  <a:moveTo>
                    <a:pt x="1309" y="213"/>
                  </a:moveTo>
                  <a:cubicBezTo>
                    <a:pt x="1915" y="213"/>
                    <a:pt x="2408" y="949"/>
                    <a:pt x="2408" y="1850"/>
                  </a:cubicBezTo>
                  <a:cubicBezTo>
                    <a:pt x="2408" y="2751"/>
                    <a:pt x="1914" y="3483"/>
                    <a:pt x="1309" y="3483"/>
                  </a:cubicBezTo>
                  <a:cubicBezTo>
                    <a:pt x="705" y="3483"/>
                    <a:pt x="213" y="2751"/>
                    <a:pt x="213" y="1850"/>
                  </a:cubicBezTo>
                  <a:cubicBezTo>
                    <a:pt x="213" y="947"/>
                    <a:pt x="705" y="213"/>
                    <a:pt x="1309" y="213"/>
                  </a:cubicBezTo>
                  <a:close/>
                  <a:moveTo>
                    <a:pt x="1309" y="1"/>
                  </a:moveTo>
                  <a:cubicBezTo>
                    <a:pt x="587" y="1"/>
                    <a:pt x="1" y="831"/>
                    <a:pt x="1" y="1850"/>
                  </a:cubicBezTo>
                  <a:cubicBezTo>
                    <a:pt x="1" y="2868"/>
                    <a:pt x="587" y="3696"/>
                    <a:pt x="1309" y="3696"/>
                  </a:cubicBezTo>
                  <a:cubicBezTo>
                    <a:pt x="2033" y="3696"/>
                    <a:pt x="2621" y="2868"/>
                    <a:pt x="2621" y="1850"/>
                  </a:cubicBezTo>
                  <a:cubicBezTo>
                    <a:pt x="2621" y="830"/>
                    <a:pt x="2031" y="1"/>
                    <a:pt x="130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935;p40">
              <a:extLst>
                <a:ext uri="{FF2B5EF4-FFF2-40B4-BE49-F238E27FC236}">
                  <a16:creationId xmlns:a16="http://schemas.microsoft.com/office/drawing/2014/main" id="{8221CAC7-519E-1063-DD7A-D611FE25774C}"/>
                </a:ext>
              </a:extLst>
            </p:cNvPr>
            <p:cNvSpPr/>
            <p:nvPr/>
          </p:nvSpPr>
          <p:spPr>
            <a:xfrm>
              <a:off x="4633150" y="5090850"/>
              <a:ext cx="53100" cy="43350"/>
            </a:xfrm>
            <a:custGeom>
              <a:avLst/>
              <a:gdLst/>
              <a:ahLst/>
              <a:cxnLst/>
              <a:rect l="l" t="t" r="r" b="b"/>
              <a:pathLst>
                <a:path w="2124" h="1734" extrusionOk="0">
                  <a:moveTo>
                    <a:pt x="602" y="1"/>
                  </a:moveTo>
                  <a:cubicBezTo>
                    <a:pt x="268" y="1"/>
                    <a:pt x="0" y="388"/>
                    <a:pt x="0" y="869"/>
                  </a:cubicBezTo>
                  <a:cubicBezTo>
                    <a:pt x="0" y="1348"/>
                    <a:pt x="268" y="1734"/>
                    <a:pt x="602" y="1734"/>
                  </a:cubicBezTo>
                  <a:lnTo>
                    <a:pt x="2124" y="1734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936;p40">
              <a:extLst>
                <a:ext uri="{FF2B5EF4-FFF2-40B4-BE49-F238E27FC236}">
                  <a16:creationId xmlns:a16="http://schemas.microsoft.com/office/drawing/2014/main" id="{C2ACEA8C-50F5-6551-64CB-1FBC78192070}"/>
                </a:ext>
              </a:extLst>
            </p:cNvPr>
            <p:cNvSpPr/>
            <p:nvPr/>
          </p:nvSpPr>
          <p:spPr>
            <a:xfrm>
              <a:off x="4630475" y="5088175"/>
              <a:ext cx="58450" cy="48725"/>
            </a:xfrm>
            <a:custGeom>
              <a:avLst/>
              <a:gdLst/>
              <a:ahLst/>
              <a:cxnLst/>
              <a:rect l="l" t="t" r="r" b="b"/>
              <a:pathLst>
                <a:path w="2338" h="1949" extrusionOk="0">
                  <a:moveTo>
                    <a:pt x="709" y="213"/>
                  </a:moveTo>
                  <a:lnTo>
                    <a:pt x="709" y="215"/>
                  </a:lnTo>
                  <a:lnTo>
                    <a:pt x="2125" y="215"/>
                  </a:lnTo>
                  <a:lnTo>
                    <a:pt x="2125" y="1735"/>
                  </a:lnTo>
                  <a:lnTo>
                    <a:pt x="709" y="1735"/>
                  </a:lnTo>
                  <a:cubicBezTo>
                    <a:pt x="435" y="1735"/>
                    <a:pt x="213" y="1396"/>
                    <a:pt x="213" y="976"/>
                  </a:cubicBezTo>
                  <a:cubicBezTo>
                    <a:pt x="213" y="556"/>
                    <a:pt x="435" y="213"/>
                    <a:pt x="709" y="213"/>
                  </a:cubicBezTo>
                  <a:close/>
                  <a:moveTo>
                    <a:pt x="709" y="1"/>
                  </a:moveTo>
                  <a:cubicBezTo>
                    <a:pt x="311" y="1"/>
                    <a:pt x="0" y="431"/>
                    <a:pt x="0" y="976"/>
                  </a:cubicBezTo>
                  <a:cubicBezTo>
                    <a:pt x="0" y="1521"/>
                    <a:pt x="311" y="1948"/>
                    <a:pt x="709" y="1948"/>
                  </a:cubicBezTo>
                  <a:lnTo>
                    <a:pt x="2231" y="1948"/>
                  </a:lnTo>
                  <a:cubicBezTo>
                    <a:pt x="2290" y="1948"/>
                    <a:pt x="2338" y="1900"/>
                    <a:pt x="2338" y="1841"/>
                  </a:cubicBezTo>
                  <a:lnTo>
                    <a:pt x="2338" y="108"/>
                  </a:lnTo>
                  <a:cubicBezTo>
                    <a:pt x="2338" y="48"/>
                    <a:pt x="2290" y="1"/>
                    <a:pt x="223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937;p40">
              <a:extLst>
                <a:ext uri="{FF2B5EF4-FFF2-40B4-BE49-F238E27FC236}">
                  <a16:creationId xmlns:a16="http://schemas.microsoft.com/office/drawing/2014/main" id="{D79F1832-AA1D-FF3B-FF46-92592E8BED88}"/>
                </a:ext>
              </a:extLst>
            </p:cNvPr>
            <p:cNvSpPr/>
            <p:nvPr/>
          </p:nvSpPr>
          <p:spPr>
            <a:xfrm>
              <a:off x="4671275" y="5090850"/>
              <a:ext cx="29975" cy="43350"/>
            </a:xfrm>
            <a:custGeom>
              <a:avLst/>
              <a:gdLst/>
              <a:ahLst/>
              <a:cxnLst/>
              <a:rect l="l" t="t" r="r" b="b"/>
              <a:pathLst>
                <a:path w="1199" h="1734" extrusionOk="0">
                  <a:moveTo>
                    <a:pt x="599" y="1"/>
                  </a:moveTo>
                  <a:cubicBezTo>
                    <a:pt x="268" y="1"/>
                    <a:pt x="0" y="391"/>
                    <a:pt x="0" y="869"/>
                  </a:cubicBezTo>
                  <a:cubicBezTo>
                    <a:pt x="0" y="1347"/>
                    <a:pt x="268" y="1734"/>
                    <a:pt x="599" y="1734"/>
                  </a:cubicBezTo>
                  <a:cubicBezTo>
                    <a:pt x="929" y="1734"/>
                    <a:pt x="1199" y="1347"/>
                    <a:pt x="1199" y="869"/>
                  </a:cubicBezTo>
                  <a:cubicBezTo>
                    <a:pt x="1199" y="388"/>
                    <a:pt x="929" y="1"/>
                    <a:pt x="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938;p40">
              <a:extLst>
                <a:ext uri="{FF2B5EF4-FFF2-40B4-BE49-F238E27FC236}">
                  <a16:creationId xmlns:a16="http://schemas.microsoft.com/office/drawing/2014/main" id="{FDB78587-FEE2-437A-AC5D-9ABD05D17D9F}"/>
                </a:ext>
              </a:extLst>
            </p:cNvPr>
            <p:cNvSpPr/>
            <p:nvPr/>
          </p:nvSpPr>
          <p:spPr>
            <a:xfrm>
              <a:off x="4668575" y="5088175"/>
              <a:ext cx="35325" cy="48725"/>
            </a:xfrm>
            <a:custGeom>
              <a:avLst/>
              <a:gdLst/>
              <a:ahLst/>
              <a:cxnLst/>
              <a:rect l="l" t="t" r="r" b="b"/>
              <a:pathLst>
                <a:path w="1413" h="1949" extrusionOk="0">
                  <a:moveTo>
                    <a:pt x="707" y="213"/>
                  </a:moveTo>
                  <a:cubicBezTo>
                    <a:pt x="975" y="213"/>
                    <a:pt x="1200" y="563"/>
                    <a:pt x="1200" y="976"/>
                  </a:cubicBezTo>
                  <a:cubicBezTo>
                    <a:pt x="1200" y="1387"/>
                    <a:pt x="975" y="1735"/>
                    <a:pt x="707" y="1735"/>
                  </a:cubicBezTo>
                  <a:cubicBezTo>
                    <a:pt x="440" y="1735"/>
                    <a:pt x="214" y="1388"/>
                    <a:pt x="214" y="976"/>
                  </a:cubicBezTo>
                  <a:cubicBezTo>
                    <a:pt x="214" y="562"/>
                    <a:pt x="440" y="213"/>
                    <a:pt x="707" y="213"/>
                  </a:cubicBezTo>
                  <a:close/>
                  <a:moveTo>
                    <a:pt x="707" y="1"/>
                  </a:moveTo>
                  <a:cubicBezTo>
                    <a:pt x="318" y="1"/>
                    <a:pt x="1" y="440"/>
                    <a:pt x="1" y="976"/>
                  </a:cubicBezTo>
                  <a:cubicBezTo>
                    <a:pt x="1" y="1512"/>
                    <a:pt x="318" y="1948"/>
                    <a:pt x="707" y="1948"/>
                  </a:cubicBezTo>
                  <a:cubicBezTo>
                    <a:pt x="1097" y="1948"/>
                    <a:pt x="1412" y="1513"/>
                    <a:pt x="1412" y="976"/>
                  </a:cubicBezTo>
                  <a:cubicBezTo>
                    <a:pt x="1412" y="438"/>
                    <a:pt x="1097" y="1"/>
                    <a:pt x="7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939;p40">
              <a:extLst>
                <a:ext uri="{FF2B5EF4-FFF2-40B4-BE49-F238E27FC236}">
                  <a16:creationId xmlns:a16="http://schemas.microsoft.com/office/drawing/2014/main" id="{06821896-C3CD-595E-F2F2-7F2D41F88385}"/>
                </a:ext>
              </a:extLst>
            </p:cNvPr>
            <p:cNvSpPr/>
            <p:nvPr/>
          </p:nvSpPr>
          <p:spPr>
            <a:xfrm>
              <a:off x="4200775" y="3862850"/>
              <a:ext cx="345375" cy="499600"/>
            </a:xfrm>
            <a:custGeom>
              <a:avLst/>
              <a:gdLst/>
              <a:ahLst/>
              <a:cxnLst/>
              <a:rect l="l" t="t" r="r" b="b"/>
              <a:pathLst>
                <a:path w="13815" h="19984" extrusionOk="0">
                  <a:moveTo>
                    <a:pt x="6907" y="1"/>
                  </a:moveTo>
                  <a:cubicBezTo>
                    <a:pt x="5076" y="1"/>
                    <a:pt x="3319" y="1053"/>
                    <a:pt x="2024" y="2928"/>
                  </a:cubicBezTo>
                  <a:cubicBezTo>
                    <a:pt x="728" y="4801"/>
                    <a:pt x="0" y="7343"/>
                    <a:pt x="0" y="9993"/>
                  </a:cubicBezTo>
                  <a:cubicBezTo>
                    <a:pt x="0" y="12642"/>
                    <a:pt x="728" y="15183"/>
                    <a:pt x="2024" y="17056"/>
                  </a:cubicBezTo>
                  <a:cubicBezTo>
                    <a:pt x="3319" y="18931"/>
                    <a:pt x="5076" y="19984"/>
                    <a:pt x="6907" y="19984"/>
                  </a:cubicBezTo>
                  <a:cubicBezTo>
                    <a:pt x="8740" y="19984"/>
                    <a:pt x="10497" y="18931"/>
                    <a:pt x="11792" y="17056"/>
                  </a:cubicBezTo>
                  <a:cubicBezTo>
                    <a:pt x="13088" y="15183"/>
                    <a:pt x="13814" y="12642"/>
                    <a:pt x="13814" y="9993"/>
                  </a:cubicBezTo>
                  <a:cubicBezTo>
                    <a:pt x="13814" y="7343"/>
                    <a:pt x="13088" y="4801"/>
                    <a:pt x="11792" y="2928"/>
                  </a:cubicBezTo>
                  <a:cubicBezTo>
                    <a:pt x="10497" y="1053"/>
                    <a:pt x="8740" y="1"/>
                    <a:pt x="69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940;p40">
              <a:extLst>
                <a:ext uri="{FF2B5EF4-FFF2-40B4-BE49-F238E27FC236}">
                  <a16:creationId xmlns:a16="http://schemas.microsoft.com/office/drawing/2014/main" id="{A2B22B23-92D6-7023-5CA7-5BD530674F3C}"/>
                </a:ext>
              </a:extLst>
            </p:cNvPr>
            <p:cNvSpPr/>
            <p:nvPr/>
          </p:nvSpPr>
          <p:spPr>
            <a:xfrm>
              <a:off x="4198125" y="3860200"/>
              <a:ext cx="350700" cy="504900"/>
            </a:xfrm>
            <a:custGeom>
              <a:avLst/>
              <a:gdLst/>
              <a:ahLst/>
              <a:cxnLst/>
              <a:rect l="l" t="t" r="r" b="b"/>
              <a:pathLst>
                <a:path w="14028" h="20196" extrusionOk="0">
                  <a:moveTo>
                    <a:pt x="7013" y="214"/>
                  </a:moveTo>
                  <a:cubicBezTo>
                    <a:pt x="10764" y="214"/>
                    <a:pt x="13815" y="4648"/>
                    <a:pt x="13815" y="10099"/>
                  </a:cubicBezTo>
                  <a:cubicBezTo>
                    <a:pt x="13815" y="15548"/>
                    <a:pt x="10764" y="19983"/>
                    <a:pt x="7013" y="19983"/>
                  </a:cubicBezTo>
                  <a:cubicBezTo>
                    <a:pt x="3264" y="19983"/>
                    <a:pt x="213" y="15548"/>
                    <a:pt x="213" y="10099"/>
                  </a:cubicBezTo>
                  <a:cubicBezTo>
                    <a:pt x="213" y="4648"/>
                    <a:pt x="3264" y="214"/>
                    <a:pt x="7013" y="214"/>
                  </a:cubicBezTo>
                  <a:close/>
                  <a:moveTo>
                    <a:pt x="7013" y="1"/>
                  </a:moveTo>
                  <a:cubicBezTo>
                    <a:pt x="3146" y="1"/>
                    <a:pt x="0" y="4530"/>
                    <a:pt x="0" y="10099"/>
                  </a:cubicBezTo>
                  <a:cubicBezTo>
                    <a:pt x="0" y="15666"/>
                    <a:pt x="3146" y="20195"/>
                    <a:pt x="7013" y="20195"/>
                  </a:cubicBezTo>
                  <a:cubicBezTo>
                    <a:pt x="10881" y="20195"/>
                    <a:pt x="14028" y="15666"/>
                    <a:pt x="14028" y="10099"/>
                  </a:cubicBezTo>
                  <a:cubicBezTo>
                    <a:pt x="14028" y="4530"/>
                    <a:pt x="10881" y="1"/>
                    <a:pt x="701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941;p40">
              <a:extLst>
                <a:ext uri="{FF2B5EF4-FFF2-40B4-BE49-F238E27FC236}">
                  <a16:creationId xmlns:a16="http://schemas.microsoft.com/office/drawing/2014/main" id="{5FEA48AB-1EA1-2B76-C37E-3093372BC226}"/>
                </a:ext>
              </a:extLst>
            </p:cNvPr>
            <p:cNvSpPr/>
            <p:nvPr/>
          </p:nvSpPr>
          <p:spPr>
            <a:xfrm>
              <a:off x="4240850" y="3862850"/>
              <a:ext cx="345375" cy="499600"/>
            </a:xfrm>
            <a:custGeom>
              <a:avLst/>
              <a:gdLst/>
              <a:ahLst/>
              <a:cxnLst/>
              <a:rect l="l" t="t" r="r" b="b"/>
              <a:pathLst>
                <a:path w="13815" h="19984" extrusionOk="0">
                  <a:moveTo>
                    <a:pt x="6908" y="1"/>
                  </a:moveTo>
                  <a:cubicBezTo>
                    <a:pt x="5076" y="1"/>
                    <a:pt x="3319" y="1053"/>
                    <a:pt x="2024" y="2928"/>
                  </a:cubicBezTo>
                  <a:cubicBezTo>
                    <a:pt x="729" y="4801"/>
                    <a:pt x="1" y="7343"/>
                    <a:pt x="1" y="9993"/>
                  </a:cubicBezTo>
                  <a:cubicBezTo>
                    <a:pt x="1" y="12642"/>
                    <a:pt x="729" y="15183"/>
                    <a:pt x="2024" y="17056"/>
                  </a:cubicBezTo>
                  <a:cubicBezTo>
                    <a:pt x="3319" y="18931"/>
                    <a:pt x="5076" y="19984"/>
                    <a:pt x="6908" y="19984"/>
                  </a:cubicBezTo>
                  <a:cubicBezTo>
                    <a:pt x="8741" y="19984"/>
                    <a:pt x="10498" y="18931"/>
                    <a:pt x="11793" y="17056"/>
                  </a:cubicBezTo>
                  <a:cubicBezTo>
                    <a:pt x="13088" y="15183"/>
                    <a:pt x="13815" y="12642"/>
                    <a:pt x="13815" y="9993"/>
                  </a:cubicBezTo>
                  <a:cubicBezTo>
                    <a:pt x="13815" y="7343"/>
                    <a:pt x="13088" y="4801"/>
                    <a:pt x="11793" y="2928"/>
                  </a:cubicBezTo>
                  <a:cubicBezTo>
                    <a:pt x="10498" y="1053"/>
                    <a:pt x="8741" y="1"/>
                    <a:pt x="6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942;p40">
              <a:extLst>
                <a:ext uri="{FF2B5EF4-FFF2-40B4-BE49-F238E27FC236}">
                  <a16:creationId xmlns:a16="http://schemas.microsoft.com/office/drawing/2014/main" id="{D36897A0-FFC4-EAEA-05B5-8819F5F926C3}"/>
                </a:ext>
              </a:extLst>
            </p:cNvPr>
            <p:cNvSpPr/>
            <p:nvPr/>
          </p:nvSpPr>
          <p:spPr>
            <a:xfrm>
              <a:off x="4238200" y="3860200"/>
              <a:ext cx="350725" cy="504900"/>
            </a:xfrm>
            <a:custGeom>
              <a:avLst/>
              <a:gdLst/>
              <a:ahLst/>
              <a:cxnLst/>
              <a:rect l="l" t="t" r="r" b="b"/>
              <a:pathLst>
                <a:path w="14029" h="20196" extrusionOk="0">
                  <a:moveTo>
                    <a:pt x="7014" y="214"/>
                  </a:moveTo>
                  <a:cubicBezTo>
                    <a:pt x="10764" y="214"/>
                    <a:pt x="13815" y="4648"/>
                    <a:pt x="13815" y="10099"/>
                  </a:cubicBezTo>
                  <a:cubicBezTo>
                    <a:pt x="13815" y="15548"/>
                    <a:pt x="10764" y="19983"/>
                    <a:pt x="7014" y="19983"/>
                  </a:cubicBezTo>
                  <a:cubicBezTo>
                    <a:pt x="3265" y="19983"/>
                    <a:pt x="214" y="15548"/>
                    <a:pt x="214" y="10099"/>
                  </a:cubicBezTo>
                  <a:cubicBezTo>
                    <a:pt x="214" y="4648"/>
                    <a:pt x="3265" y="214"/>
                    <a:pt x="7014" y="214"/>
                  </a:cubicBezTo>
                  <a:close/>
                  <a:moveTo>
                    <a:pt x="7014" y="1"/>
                  </a:moveTo>
                  <a:cubicBezTo>
                    <a:pt x="3147" y="1"/>
                    <a:pt x="1" y="4530"/>
                    <a:pt x="1" y="10099"/>
                  </a:cubicBezTo>
                  <a:cubicBezTo>
                    <a:pt x="1" y="15666"/>
                    <a:pt x="3147" y="20195"/>
                    <a:pt x="7014" y="20195"/>
                  </a:cubicBezTo>
                  <a:cubicBezTo>
                    <a:pt x="10882" y="20195"/>
                    <a:pt x="14028" y="15666"/>
                    <a:pt x="14028" y="10099"/>
                  </a:cubicBezTo>
                  <a:cubicBezTo>
                    <a:pt x="14028" y="4530"/>
                    <a:pt x="10882" y="1"/>
                    <a:pt x="701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943;p40">
              <a:extLst>
                <a:ext uri="{FF2B5EF4-FFF2-40B4-BE49-F238E27FC236}">
                  <a16:creationId xmlns:a16="http://schemas.microsoft.com/office/drawing/2014/main" id="{FF50886B-3BB7-591E-E824-EC9730E2C417}"/>
                </a:ext>
              </a:extLst>
            </p:cNvPr>
            <p:cNvSpPr/>
            <p:nvPr/>
          </p:nvSpPr>
          <p:spPr>
            <a:xfrm>
              <a:off x="4329750" y="3947900"/>
              <a:ext cx="256075" cy="329575"/>
            </a:xfrm>
            <a:custGeom>
              <a:avLst/>
              <a:gdLst/>
              <a:ahLst/>
              <a:cxnLst/>
              <a:rect l="l" t="t" r="r" b="b"/>
              <a:pathLst>
                <a:path w="10243" h="13183" extrusionOk="0">
                  <a:moveTo>
                    <a:pt x="4558" y="1"/>
                  </a:moveTo>
                  <a:cubicBezTo>
                    <a:pt x="2040" y="1"/>
                    <a:pt x="0" y="2951"/>
                    <a:pt x="0" y="6591"/>
                  </a:cubicBezTo>
                  <a:cubicBezTo>
                    <a:pt x="0" y="10231"/>
                    <a:pt x="2040" y="13182"/>
                    <a:pt x="4558" y="13182"/>
                  </a:cubicBezTo>
                  <a:lnTo>
                    <a:pt x="10243" y="13182"/>
                  </a:lnTo>
                  <a:lnTo>
                    <a:pt x="10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944;p40">
              <a:extLst>
                <a:ext uri="{FF2B5EF4-FFF2-40B4-BE49-F238E27FC236}">
                  <a16:creationId xmlns:a16="http://schemas.microsoft.com/office/drawing/2014/main" id="{FC919A6A-CAB6-9117-17FC-2172D44D4D68}"/>
                </a:ext>
              </a:extLst>
            </p:cNvPr>
            <p:cNvSpPr/>
            <p:nvPr/>
          </p:nvSpPr>
          <p:spPr>
            <a:xfrm>
              <a:off x="4327050" y="3945225"/>
              <a:ext cx="261425" cy="334925"/>
            </a:xfrm>
            <a:custGeom>
              <a:avLst/>
              <a:gdLst/>
              <a:ahLst/>
              <a:cxnLst/>
              <a:rect l="l" t="t" r="r" b="b"/>
              <a:pathLst>
                <a:path w="10457" h="13397" extrusionOk="0">
                  <a:moveTo>
                    <a:pt x="10243" y="215"/>
                  </a:moveTo>
                  <a:lnTo>
                    <a:pt x="10243" y="13182"/>
                  </a:lnTo>
                  <a:lnTo>
                    <a:pt x="4666" y="13182"/>
                  </a:lnTo>
                  <a:cubicBezTo>
                    <a:pt x="2211" y="13182"/>
                    <a:pt x="214" y="10271"/>
                    <a:pt x="214" y="6698"/>
                  </a:cubicBezTo>
                  <a:cubicBezTo>
                    <a:pt x="214" y="3123"/>
                    <a:pt x="2211" y="215"/>
                    <a:pt x="4666" y="215"/>
                  </a:cubicBezTo>
                  <a:close/>
                  <a:moveTo>
                    <a:pt x="4666" y="1"/>
                  </a:moveTo>
                  <a:cubicBezTo>
                    <a:pt x="2093" y="1"/>
                    <a:pt x="1" y="3004"/>
                    <a:pt x="1" y="6698"/>
                  </a:cubicBezTo>
                  <a:cubicBezTo>
                    <a:pt x="1" y="10391"/>
                    <a:pt x="2093" y="13397"/>
                    <a:pt x="4666" y="13397"/>
                  </a:cubicBezTo>
                  <a:lnTo>
                    <a:pt x="10351" y="13397"/>
                  </a:lnTo>
                  <a:cubicBezTo>
                    <a:pt x="10409" y="13397"/>
                    <a:pt x="10456" y="13349"/>
                    <a:pt x="10456" y="13289"/>
                  </a:cubicBezTo>
                  <a:lnTo>
                    <a:pt x="10456" y="108"/>
                  </a:lnTo>
                  <a:cubicBezTo>
                    <a:pt x="10456" y="48"/>
                    <a:pt x="10410" y="1"/>
                    <a:pt x="1035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945;p40">
              <a:extLst>
                <a:ext uri="{FF2B5EF4-FFF2-40B4-BE49-F238E27FC236}">
                  <a16:creationId xmlns:a16="http://schemas.microsoft.com/office/drawing/2014/main" id="{8DAE1A4C-40F1-81C8-CF5C-1EDCB33F25FA}"/>
                </a:ext>
              </a:extLst>
            </p:cNvPr>
            <p:cNvSpPr/>
            <p:nvPr/>
          </p:nvSpPr>
          <p:spPr>
            <a:xfrm>
              <a:off x="4471850" y="3947825"/>
              <a:ext cx="227925" cy="329650"/>
            </a:xfrm>
            <a:custGeom>
              <a:avLst/>
              <a:gdLst/>
              <a:ahLst/>
              <a:cxnLst/>
              <a:rect l="l" t="t" r="r" b="b"/>
              <a:pathLst>
                <a:path w="9117" h="13186" extrusionOk="0">
                  <a:moveTo>
                    <a:pt x="4559" y="1"/>
                  </a:moveTo>
                  <a:cubicBezTo>
                    <a:pt x="2041" y="1"/>
                    <a:pt x="1" y="2954"/>
                    <a:pt x="1" y="6594"/>
                  </a:cubicBezTo>
                  <a:cubicBezTo>
                    <a:pt x="1" y="10234"/>
                    <a:pt x="2041" y="13185"/>
                    <a:pt x="4559" y="13185"/>
                  </a:cubicBezTo>
                  <a:cubicBezTo>
                    <a:pt x="7075" y="13185"/>
                    <a:pt x="9116" y="10234"/>
                    <a:pt x="9116" y="6594"/>
                  </a:cubicBezTo>
                  <a:cubicBezTo>
                    <a:pt x="9116" y="2954"/>
                    <a:pt x="7075" y="1"/>
                    <a:pt x="45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946;p40">
              <a:extLst>
                <a:ext uri="{FF2B5EF4-FFF2-40B4-BE49-F238E27FC236}">
                  <a16:creationId xmlns:a16="http://schemas.microsoft.com/office/drawing/2014/main" id="{4306E20C-4F8E-7799-F727-E1B6E352E35E}"/>
                </a:ext>
              </a:extLst>
            </p:cNvPr>
            <p:cNvSpPr/>
            <p:nvPr/>
          </p:nvSpPr>
          <p:spPr>
            <a:xfrm>
              <a:off x="4469225" y="3945200"/>
              <a:ext cx="233175" cy="334950"/>
            </a:xfrm>
            <a:custGeom>
              <a:avLst/>
              <a:gdLst/>
              <a:ahLst/>
              <a:cxnLst/>
              <a:rect l="l" t="t" r="r" b="b"/>
              <a:pathLst>
                <a:path w="9327" h="13398" extrusionOk="0">
                  <a:moveTo>
                    <a:pt x="4664" y="213"/>
                  </a:moveTo>
                  <a:cubicBezTo>
                    <a:pt x="7117" y="213"/>
                    <a:pt x="9114" y="3123"/>
                    <a:pt x="9114" y="6699"/>
                  </a:cubicBezTo>
                  <a:cubicBezTo>
                    <a:pt x="9114" y="10275"/>
                    <a:pt x="7117" y="13183"/>
                    <a:pt x="4664" y="13183"/>
                  </a:cubicBezTo>
                  <a:cubicBezTo>
                    <a:pt x="2210" y="13183"/>
                    <a:pt x="213" y="10274"/>
                    <a:pt x="213" y="6699"/>
                  </a:cubicBezTo>
                  <a:cubicBezTo>
                    <a:pt x="213" y="3123"/>
                    <a:pt x="2210" y="213"/>
                    <a:pt x="4664" y="213"/>
                  </a:cubicBezTo>
                  <a:close/>
                  <a:moveTo>
                    <a:pt x="4664" y="0"/>
                  </a:moveTo>
                  <a:cubicBezTo>
                    <a:pt x="2092" y="0"/>
                    <a:pt x="0" y="3005"/>
                    <a:pt x="0" y="6699"/>
                  </a:cubicBezTo>
                  <a:cubicBezTo>
                    <a:pt x="0" y="10392"/>
                    <a:pt x="2092" y="13398"/>
                    <a:pt x="4664" y="13398"/>
                  </a:cubicBezTo>
                  <a:cubicBezTo>
                    <a:pt x="7235" y="13398"/>
                    <a:pt x="9327" y="10392"/>
                    <a:pt x="9327" y="6699"/>
                  </a:cubicBezTo>
                  <a:cubicBezTo>
                    <a:pt x="9327" y="3005"/>
                    <a:pt x="7235" y="0"/>
                    <a:pt x="466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947;p40">
              <a:extLst>
                <a:ext uri="{FF2B5EF4-FFF2-40B4-BE49-F238E27FC236}">
                  <a16:creationId xmlns:a16="http://schemas.microsoft.com/office/drawing/2014/main" id="{09715BC9-9E79-6CF3-1E51-B7140E91DB95}"/>
                </a:ext>
              </a:extLst>
            </p:cNvPr>
            <p:cNvSpPr/>
            <p:nvPr/>
          </p:nvSpPr>
          <p:spPr>
            <a:xfrm>
              <a:off x="4434125" y="3321175"/>
              <a:ext cx="740050" cy="1589625"/>
            </a:xfrm>
            <a:custGeom>
              <a:avLst/>
              <a:gdLst/>
              <a:ahLst/>
              <a:cxnLst/>
              <a:rect l="l" t="t" r="r" b="b"/>
              <a:pathLst>
                <a:path w="29602" h="63585" extrusionOk="0">
                  <a:moveTo>
                    <a:pt x="23549" y="1"/>
                  </a:moveTo>
                  <a:cubicBezTo>
                    <a:pt x="21921" y="1"/>
                    <a:pt x="20294" y="148"/>
                    <a:pt x="18686" y="441"/>
                  </a:cubicBezTo>
                  <a:cubicBezTo>
                    <a:pt x="8130" y="2382"/>
                    <a:pt x="2305" y="12573"/>
                    <a:pt x="1456" y="16821"/>
                  </a:cubicBezTo>
                  <a:cubicBezTo>
                    <a:pt x="608" y="21069"/>
                    <a:pt x="971" y="29440"/>
                    <a:pt x="971" y="32232"/>
                  </a:cubicBezTo>
                  <a:cubicBezTo>
                    <a:pt x="971" y="35022"/>
                    <a:pt x="0" y="39510"/>
                    <a:pt x="1578" y="43880"/>
                  </a:cubicBezTo>
                  <a:cubicBezTo>
                    <a:pt x="3157" y="48248"/>
                    <a:pt x="6794" y="56248"/>
                    <a:pt x="7763" y="58316"/>
                  </a:cubicBezTo>
                  <a:cubicBezTo>
                    <a:pt x="8731" y="60385"/>
                    <a:pt x="9827" y="62926"/>
                    <a:pt x="13465" y="63535"/>
                  </a:cubicBezTo>
                  <a:lnTo>
                    <a:pt x="13788" y="63584"/>
                  </a:lnTo>
                  <a:cubicBezTo>
                    <a:pt x="13164" y="62761"/>
                    <a:pt x="12147" y="60651"/>
                    <a:pt x="12862" y="58800"/>
                  </a:cubicBezTo>
                  <a:cubicBezTo>
                    <a:pt x="13715" y="56616"/>
                    <a:pt x="13104" y="53098"/>
                    <a:pt x="13104" y="53098"/>
                  </a:cubicBezTo>
                  <a:cubicBezTo>
                    <a:pt x="12452" y="52661"/>
                    <a:pt x="11912" y="52078"/>
                    <a:pt x="11527" y="51391"/>
                  </a:cubicBezTo>
                  <a:cubicBezTo>
                    <a:pt x="10799" y="50178"/>
                    <a:pt x="11770" y="48722"/>
                    <a:pt x="11770" y="48722"/>
                  </a:cubicBezTo>
                  <a:lnTo>
                    <a:pt x="10677" y="46539"/>
                  </a:lnTo>
                  <a:lnTo>
                    <a:pt x="11770" y="43747"/>
                  </a:lnTo>
                  <a:cubicBezTo>
                    <a:pt x="11770" y="43747"/>
                    <a:pt x="10192" y="39499"/>
                    <a:pt x="9829" y="38528"/>
                  </a:cubicBezTo>
                  <a:cubicBezTo>
                    <a:pt x="9467" y="37558"/>
                    <a:pt x="10070" y="37675"/>
                    <a:pt x="10799" y="36224"/>
                  </a:cubicBezTo>
                  <a:cubicBezTo>
                    <a:pt x="11529" y="34770"/>
                    <a:pt x="11891" y="31248"/>
                    <a:pt x="12013" y="28216"/>
                  </a:cubicBezTo>
                  <a:cubicBezTo>
                    <a:pt x="12135" y="25183"/>
                    <a:pt x="10070" y="14506"/>
                    <a:pt x="14924" y="7956"/>
                  </a:cubicBezTo>
                  <a:cubicBezTo>
                    <a:pt x="19754" y="1438"/>
                    <a:pt x="29503" y="684"/>
                    <a:pt x="29602" y="678"/>
                  </a:cubicBezTo>
                  <a:lnTo>
                    <a:pt x="29472" y="650"/>
                  </a:lnTo>
                  <a:cubicBezTo>
                    <a:pt x="29240" y="599"/>
                    <a:pt x="29008" y="550"/>
                    <a:pt x="28766" y="502"/>
                  </a:cubicBezTo>
                  <a:lnTo>
                    <a:pt x="28738" y="502"/>
                  </a:lnTo>
                  <a:cubicBezTo>
                    <a:pt x="28680" y="491"/>
                    <a:pt x="28622" y="480"/>
                    <a:pt x="28564" y="469"/>
                  </a:cubicBezTo>
                  <a:lnTo>
                    <a:pt x="28564" y="469"/>
                  </a:lnTo>
                  <a:cubicBezTo>
                    <a:pt x="26907" y="157"/>
                    <a:pt x="25228" y="1"/>
                    <a:pt x="23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948;p40">
              <a:extLst>
                <a:ext uri="{FF2B5EF4-FFF2-40B4-BE49-F238E27FC236}">
                  <a16:creationId xmlns:a16="http://schemas.microsoft.com/office/drawing/2014/main" id="{94C149F6-608F-3EE3-1EA1-C361B0271BF8}"/>
                </a:ext>
              </a:extLst>
            </p:cNvPr>
            <p:cNvSpPr/>
            <p:nvPr/>
          </p:nvSpPr>
          <p:spPr>
            <a:xfrm>
              <a:off x="4441275" y="3318450"/>
              <a:ext cx="735650" cy="1594975"/>
            </a:xfrm>
            <a:custGeom>
              <a:avLst/>
              <a:gdLst/>
              <a:ahLst/>
              <a:cxnLst/>
              <a:rect l="l" t="t" r="r" b="b"/>
              <a:pathLst>
                <a:path w="29426" h="63799" extrusionOk="0">
                  <a:moveTo>
                    <a:pt x="23263" y="214"/>
                  </a:moveTo>
                  <a:cubicBezTo>
                    <a:pt x="24692" y="214"/>
                    <a:pt x="26120" y="329"/>
                    <a:pt x="27542" y="558"/>
                  </a:cubicBezTo>
                  <a:cubicBezTo>
                    <a:pt x="27548" y="561"/>
                    <a:pt x="27556" y="562"/>
                    <a:pt x="27563" y="564"/>
                  </a:cubicBezTo>
                  <a:lnTo>
                    <a:pt x="27568" y="564"/>
                  </a:lnTo>
                  <a:cubicBezTo>
                    <a:pt x="27861" y="611"/>
                    <a:pt x="28151" y="662"/>
                    <a:pt x="28430" y="717"/>
                  </a:cubicBezTo>
                  <a:cubicBezTo>
                    <a:pt x="28436" y="718"/>
                    <a:pt x="28442" y="718"/>
                    <a:pt x="28447" y="718"/>
                  </a:cubicBezTo>
                  <a:cubicBezTo>
                    <a:pt x="28453" y="718"/>
                    <a:pt x="28459" y="718"/>
                    <a:pt x="28464" y="717"/>
                  </a:cubicBezTo>
                  <a:cubicBezTo>
                    <a:pt x="28522" y="729"/>
                    <a:pt x="28579" y="740"/>
                    <a:pt x="28634" y="751"/>
                  </a:cubicBezTo>
                  <a:cubicBezTo>
                    <a:pt x="26332" y="1042"/>
                    <a:pt x="18698" y="2406"/>
                    <a:pt x="14551" y="8001"/>
                  </a:cubicBezTo>
                  <a:cubicBezTo>
                    <a:pt x="10644" y="13273"/>
                    <a:pt x="11182" y="21046"/>
                    <a:pt x="11504" y="25691"/>
                  </a:cubicBezTo>
                  <a:cubicBezTo>
                    <a:pt x="11582" y="26824"/>
                    <a:pt x="11643" y="27719"/>
                    <a:pt x="11620" y="28321"/>
                  </a:cubicBezTo>
                  <a:cubicBezTo>
                    <a:pt x="11468" y="32110"/>
                    <a:pt x="11018" y="35088"/>
                    <a:pt x="10418" y="36283"/>
                  </a:cubicBezTo>
                  <a:cubicBezTo>
                    <a:pt x="10146" y="36827"/>
                    <a:pt x="9887" y="37150"/>
                    <a:pt x="9699" y="37387"/>
                  </a:cubicBezTo>
                  <a:cubicBezTo>
                    <a:pt x="9376" y="37793"/>
                    <a:pt x="9197" y="38017"/>
                    <a:pt x="9443" y="38675"/>
                  </a:cubicBezTo>
                  <a:cubicBezTo>
                    <a:pt x="9785" y="39590"/>
                    <a:pt x="11212" y="43430"/>
                    <a:pt x="11370" y="43855"/>
                  </a:cubicBezTo>
                  <a:lnTo>
                    <a:pt x="10292" y="46608"/>
                  </a:lnTo>
                  <a:cubicBezTo>
                    <a:pt x="10281" y="46636"/>
                    <a:pt x="10283" y="46667"/>
                    <a:pt x="10296" y="46694"/>
                  </a:cubicBezTo>
                  <a:lnTo>
                    <a:pt x="11361" y="48825"/>
                  </a:lnTo>
                  <a:cubicBezTo>
                    <a:pt x="11189" y="49106"/>
                    <a:pt x="10466" y="50416"/>
                    <a:pt x="11148" y="51552"/>
                  </a:cubicBezTo>
                  <a:cubicBezTo>
                    <a:pt x="11530" y="52236"/>
                    <a:pt x="12074" y="52828"/>
                    <a:pt x="12720" y="53269"/>
                  </a:cubicBezTo>
                  <a:cubicBezTo>
                    <a:pt x="12787" y="53683"/>
                    <a:pt x="13257" y="56871"/>
                    <a:pt x="12476" y="58871"/>
                  </a:cubicBezTo>
                  <a:cubicBezTo>
                    <a:pt x="11837" y="60526"/>
                    <a:pt x="12558" y="62489"/>
                    <a:pt x="13268" y="63549"/>
                  </a:cubicBezTo>
                  <a:lnTo>
                    <a:pt x="13196" y="63538"/>
                  </a:lnTo>
                  <a:cubicBezTo>
                    <a:pt x="9709" y="62956"/>
                    <a:pt x="8615" y="60613"/>
                    <a:pt x="7650" y="58545"/>
                  </a:cubicBezTo>
                  <a:lnTo>
                    <a:pt x="7573" y="58381"/>
                  </a:lnTo>
                  <a:cubicBezTo>
                    <a:pt x="6676" y="56463"/>
                    <a:pt x="2999" y="48397"/>
                    <a:pt x="1392" y="43951"/>
                  </a:cubicBezTo>
                  <a:cubicBezTo>
                    <a:pt x="216" y="40692"/>
                    <a:pt x="465" y="37382"/>
                    <a:pt x="664" y="34723"/>
                  </a:cubicBezTo>
                  <a:cubicBezTo>
                    <a:pt x="730" y="33856"/>
                    <a:pt x="791" y="33039"/>
                    <a:pt x="791" y="32341"/>
                  </a:cubicBezTo>
                  <a:cubicBezTo>
                    <a:pt x="791" y="31814"/>
                    <a:pt x="779" y="31084"/>
                    <a:pt x="764" y="30237"/>
                  </a:cubicBezTo>
                  <a:cubicBezTo>
                    <a:pt x="698" y="26553"/>
                    <a:pt x="588" y="20389"/>
                    <a:pt x="1276" y="16951"/>
                  </a:cubicBezTo>
                  <a:cubicBezTo>
                    <a:pt x="2003" y="13308"/>
                    <a:pt x="7418" y="2678"/>
                    <a:pt x="18418" y="655"/>
                  </a:cubicBezTo>
                  <a:cubicBezTo>
                    <a:pt x="20028" y="361"/>
                    <a:pt x="21645" y="214"/>
                    <a:pt x="23263" y="214"/>
                  </a:cubicBezTo>
                  <a:close/>
                  <a:moveTo>
                    <a:pt x="23266" y="0"/>
                  </a:moveTo>
                  <a:cubicBezTo>
                    <a:pt x="21634" y="0"/>
                    <a:pt x="20003" y="149"/>
                    <a:pt x="18381" y="446"/>
                  </a:cubicBezTo>
                  <a:cubicBezTo>
                    <a:pt x="7272" y="2488"/>
                    <a:pt x="1802" y="13229"/>
                    <a:pt x="1066" y="16909"/>
                  </a:cubicBezTo>
                  <a:cubicBezTo>
                    <a:pt x="375" y="20370"/>
                    <a:pt x="484" y="26549"/>
                    <a:pt x="549" y="30241"/>
                  </a:cubicBezTo>
                  <a:cubicBezTo>
                    <a:pt x="566" y="31086"/>
                    <a:pt x="578" y="31817"/>
                    <a:pt x="578" y="32341"/>
                  </a:cubicBezTo>
                  <a:cubicBezTo>
                    <a:pt x="578" y="33032"/>
                    <a:pt x="517" y="33845"/>
                    <a:pt x="453" y="34707"/>
                  </a:cubicBezTo>
                  <a:cubicBezTo>
                    <a:pt x="250" y="37387"/>
                    <a:pt x="0" y="40722"/>
                    <a:pt x="1193" y="44024"/>
                  </a:cubicBezTo>
                  <a:cubicBezTo>
                    <a:pt x="2801" y="48478"/>
                    <a:pt x="6483" y="56552"/>
                    <a:pt x="7381" y="58470"/>
                  </a:cubicBezTo>
                  <a:lnTo>
                    <a:pt x="7457" y="58635"/>
                  </a:lnTo>
                  <a:cubicBezTo>
                    <a:pt x="8396" y="60645"/>
                    <a:pt x="9563" y="63148"/>
                    <a:pt x="13164" y="63748"/>
                  </a:cubicBezTo>
                  <a:lnTo>
                    <a:pt x="13485" y="63797"/>
                  </a:lnTo>
                  <a:cubicBezTo>
                    <a:pt x="13491" y="63799"/>
                    <a:pt x="13496" y="63799"/>
                    <a:pt x="13502" y="63799"/>
                  </a:cubicBezTo>
                  <a:cubicBezTo>
                    <a:pt x="13539" y="63799"/>
                    <a:pt x="13573" y="63780"/>
                    <a:pt x="13592" y="63747"/>
                  </a:cubicBezTo>
                  <a:cubicBezTo>
                    <a:pt x="13615" y="63710"/>
                    <a:pt x="13613" y="63663"/>
                    <a:pt x="13587" y="63628"/>
                  </a:cubicBezTo>
                  <a:cubicBezTo>
                    <a:pt x="13086" y="62967"/>
                    <a:pt x="11947" y="60836"/>
                    <a:pt x="12675" y="58948"/>
                  </a:cubicBezTo>
                  <a:cubicBezTo>
                    <a:pt x="13530" y="56762"/>
                    <a:pt x="12949" y="53333"/>
                    <a:pt x="12924" y="53189"/>
                  </a:cubicBezTo>
                  <a:cubicBezTo>
                    <a:pt x="12919" y="53161"/>
                    <a:pt x="12903" y="53135"/>
                    <a:pt x="12878" y="53119"/>
                  </a:cubicBezTo>
                  <a:cubicBezTo>
                    <a:pt x="12242" y="52694"/>
                    <a:pt x="11709" y="52117"/>
                    <a:pt x="11332" y="51447"/>
                  </a:cubicBezTo>
                  <a:cubicBezTo>
                    <a:pt x="10649" y="50306"/>
                    <a:pt x="11563" y="48904"/>
                    <a:pt x="11573" y="48890"/>
                  </a:cubicBezTo>
                  <a:cubicBezTo>
                    <a:pt x="11594" y="48859"/>
                    <a:pt x="11597" y="48817"/>
                    <a:pt x="11579" y="48783"/>
                  </a:cubicBezTo>
                  <a:lnTo>
                    <a:pt x="10509" y="46642"/>
                  </a:lnTo>
                  <a:lnTo>
                    <a:pt x="11584" y="43895"/>
                  </a:lnTo>
                  <a:cubicBezTo>
                    <a:pt x="11593" y="43871"/>
                    <a:pt x="11593" y="43844"/>
                    <a:pt x="11584" y="43819"/>
                  </a:cubicBezTo>
                  <a:cubicBezTo>
                    <a:pt x="11584" y="43819"/>
                    <a:pt x="10006" y="39571"/>
                    <a:pt x="9644" y="38600"/>
                  </a:cubicBezTo>
                  <a:cubicBezTo>
                    <a:pt x="9440" y="38055"/>
                    <a:pt x="9556" y="37909"/>
                    <a:pt x="9866" y="37521"/>
                  </a:cubicBezTo>
                  <a:cubicBezTo>
                    <a:pt x="10061" y="37277"/>
                    <a:pt x="10327" y="36943"/>
                    <a:pt x="10609" y="36380"/>
                  </a:cubicBezTo>
                  <a:cubicBezTo>
                    <a:pt x="11493" y="34619"/>
                    <a:pt x="11760" y="30162"/>
                    <a:pt x="11834" y="28330"/>
                  </a:cubicBezTo>
                  <a:cubicBezTo>
                    <a:pt x="11858" y="27718"/>
                    <a:pt x="11795" y="26817"/>
                    <a:pt x="11716" y="25676"/>
                  </a:cubicBezTo>
                  <a:cubicBezTo>
                    <a:pt x="11398" y="21062"/>
                    <a:pt x="10863" y="13337"/>
                    <a:pt x="14724" y="8129"/>
                  </a:cubicBezTo>
                  <a:cubicBezTo>
                    <a:pt x="19486" y="1701"/>
                    <a:pt x="29226" y="900"/>
                    <a:pt x="29323" y="893"/>
                  </a:cubicBezTo>
                  <a:cubicBezTo>
                    <a:pt x="29377" y="890"/>
                    <a:pt x="29418" y="848"/>
                    <a:pt x="29423" y="795"/>
                  </a:cubicBezTo>
                  <a:cubicBezTo>
                    <a:pt x="29426" y="742"/>
                    <a:pt x="29390" y="693"/>
                    <a:pt x="29338" y="683"/>
                  </a:cubicBezTo>
                  <a:lnTo>
                    <a:pt x="29208" y="655"/>
                  </a:lnTo>
                  <a:cubicBezTo>
                    <a:pt x="28976" y="604"/>
                    <a:pt x="28742" y="555"/>
                    <a:pt x="28480" y="506"/>
                  </a:cubicBezTo>
                  <a:lnTo>
                    <a:pt x="28473" y="507"/>
                  </a:lnTo>
                  <a:cubicBezTo>
                    <a:pt x="28381" y="489"/>
                    <a:pt x="28285" y="472"/>
                    <a:pt x="28190" y="454"/>
                  </a:cubicBezTo>
                  <a:cubicBezTo>
                    <a:pt x="26556" y="152"/>
                    <a:pt x="24911" y="0"/>
                    <a:pt x="232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949;p40">
              <a:extLst>
                <a:ext uri="{FF2B5EF4-FFF2-40B4-BE49-F238E27FC236}">
                  <a16:creationId xmlns:a16="http://schemas.microsoft.com/office/drawing/2014/main" id="{4507EF36-FBAA-519F-8281-0B2804C42787}"/>
                </a:ext>
              </a:extLst>
            </p:cNvPr>
            <p:cNvSpPr/>
            <p:nvPr/>
          </p:nvSpPr>
          <p:spPr>
            <a:xfrm>
              <a:off x="4578275" y="3396225"/>
              <a:ext cx="160650" cy="539475"/>
            </a:xfrm>
            <a:custGeom>
              <a:avLst/>
              <a:gdLst/>
              <a:ahLst/>
              <a:cxnLst/>
              <a:rect l="l" t="t" r="r" b="b"/>
              <a:pathLst>
                <a:path w="6426" h="21579" extrusionOk="0">
                  <a:moveTo>
                    <a:pt x="6286" y="0"/>
                  </a:moveTo>
                  <a:cubicBezTo>
                    <a:pt x="5224" y="922"/>
                    <a:pt x="4417" y="2179"/>
                    <a:pt x="3482" y="3635"/>
                  </a:cubicBezTo>
                  <a:lnTo>
                    <a:pt x="3463" y="3666"/>
                  </a:lnTo>
                  <a:cubicBezTo>
                    <a:pt x="1" y="9049"/>
                    <a:pt x="162" y="16014"/>
                    <a:pt x="257" y="20174"/>
                  </a:cubicBezTo>
                  <a:cubicBezTo>
                    <a:pt x="269" y="20688"/>
                    <a:pt x="279" y="21160"/>
                    <a:pt x="282" y="21578"/>
                  </a:cubicBezTo>
                  <a:lnTo>
                    <a:pt x="495" y="21577"/>
                  </a:lnTo>
                  <a:cubicBezTo>
                    <a:pt x="492" y="21157"/>
                    <a:pt x="482" y="20685"/>
                    <a:pt x="470" y="20170"/>
                  </a:cubicBezTo>
                  <a:cubicBezTo>
                    <a:pt x="375" y="16033"/>
                    <a:pt x="215" y="9110"/>
                    <a:pt x="3641" y="3782"/>
                  </a:cubicBezTo>
                  <a:lnTo>
                    <a:pt x="3661" y="3751"/>
                  </a:lnTo>
                  <a:cubicBezTo>
                    <a:pt x="4587" y="2308"/>
                    <a:pt x="5388" y="1062"/>
                    <a:pt x="6426" y="163"/>
                  </a:cubicBezTo>
                  <a:lnTo>
                    <a:pt x="6286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950;p40">
              <a:extLst>
                <a:ext uri="{FF2B5EF4-FFF2-40B4-BE49-F238E27FC236}">
                  <a16:creationId xmlns:a16="http://schemas.microsoft.com/office/drawing/2014/main" id="{FDC819E3-450E-4065-A725-494C10DDBFA5}"/>
                </a:ext>
              </a:extLst>
            </p:cNvPr>
            <p:cNvSpPr/>
            <p:nvPr/>
          </p:nvSpPr>
          <p:spPr>
            <a:xfrm>
              <a:off x="4586775" y="4535100"/>
              <a:ext cx="28000" cy="157825"/>
            </a:xfrm>
            <a:custGeom>
              <a:avLst/>
              <a:gdLst/>
              <a:ahLst/>
              <a:cxnLst/>
              <a:rect l="l" t="t" r="r" b="b"/>
              <a:pathLst>
                <a:path w="1120" h="6313" extrusionOk="0">
                  <a:moveTo>
                    <a:pt x="1120" y="1"/>
                  </a:moveTo>
                  <a:cubicBezTo>
                    <a:pt x="1120" y="1"/>
                    <a:pt x="0" y="3045"/>
                    <a:pt x="283" y="6313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951;p40">
              <a:extLst>
                <a:ext uri="{FF2B5EF4-FFF2-40B4-BE49-F238E27FC236}">
                  <a16:creationId xmlns:a16="http://schemas.microsoft.com/office/drawing/2014/main" id="{D9F70B5B-8D2A-FB9B-0CB3-FB3463663ED8}"/>
                </a:ext>
              </a:extLst>
            </p:cNvPr>
            <p:cNvSpPr/>
            <p:nvPr/>
          </p:nvSpPr>
          <p:spPr>
            <a:xfrm>
              <a:off x="4584125" y="4534175"/>
              <a:ext cx="33150" cy="159000"/>
            </a:xfrm>
            <a:custGeom>
              <a:avLst/>
              <a:gdLst/>
              <a:ahLst/>
              <a:cxnLst/>
              <a:rect l="l" t="t" r="r" b="b"/>
              <a:pathLst>
                <a:path w="1326" h="6360" extrusionOk="0">
                  <a:moveTo>
                    <a:pt x="1125" y="1"/>
                  </a:moveTo>
                  <a:cubicBezTo>
                    <a:pt x="1114" y="32"/>
                    <a:pt x="1" y="3104"/>
                    <a:pt x="283" y="6360"/>
                  </a:cubicBezTo>
                  <a:lnTo>
                    <a:pt x="283" y="6358"/>
                  </a:lnTo>
                  <a:lnTo>
                    <a:pt x="496" y="6341"/>
                  </a:lnTo>
                  <a:cubicBezTo>
                    <a:pt x="218" y="3135"/>
                    <a:pt x="1314" y="105"/>
                    <a:pt x="1326" y="75"/>
                  </a:cubicBezTo>
                  <a:lnTo>
                    <a:pt x="1125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952;p40">
              <a:extLst>
                <a:ext uri="{FF2B5EF4-FFF2-40B4-BE49-F238E27FC236}">
                  <a16:creationId xmlns:a16="http://schemas.microsoft.com/office/drawing/2014/main" id="{A891A1F4-4CAD-24C6-9BDF-49FDF2305CDF}"/>
                </a:ext>
              </a:extLst>
            </p:cNvPr>
            <p:cNvSpPr/>
            <p:nvPr/>
          </p:nvSpPr>
          <p:spPr>
            <a:xfrm>
              <a:off x="4464200" y="3949475"/>
              <a:ext cx="263825" cy="207725"/>
            </a:xfrm>
            <a:custGeom>
              <a:avLst/>
              <a:gdLst/>
              <a:ahLst/>
              <a:cxnLst/>
              <a:rect l="l" t="t" r="r" b="b"/>
              <a:pathLst>
                <a:path w="10553" h="8309" extrusionOk="0">
                  <a:moveTo>
                    <a:pt x="5278" y="0"/>
                  </a:moveTo>
                  <a:cubicBezTo>
                    <a:pt x="3998" y="0"/>
                    <a:pt x="2271" y="1305"/>
                    <a:pt x="1013" y="2453"/>
                  </a:cubicBezTo>
                  <a:cubicBezTo>
                    <a:pt x="73" y="3301"/>
                    <a:pt x="0" y="4752"/>
                    <a:pt x="850" y="5690"/>
                  </a:cubicBezTo>
                  <a:cubicBezTo>
                    <a:pt x="901" y="5748"/>
                    <a:pt x="956" y="5801"/>
                    <a:pt x="1013" y="5853"/>
                  </a:cubicBezTo>
                  <a:cubicBezTo>
                    <a:pt x="2278" y="7001"/>
                    <a:pt x="3998" y="8309"/>
                    <a:pt x="5278" y="8309"/>
                  </a:cubicBezTo>
                  <a:cubicBezTo>
                    <a:pt x="6557" y="8309"/>
                    <a:pt x="8279" y="7001"/>
                    <a:pt x="9543" y="5853"/>
                  </a:cubicBezTo>
                  <a:cubicBezTo>
                    <a:pt x="10482" y="5002"/>
                    <a:pt x="10552" y="3549"/>
                    <a:pt x="9701" y="2609"/>
                  </a:cubicBezTo>
                  <a:cubicBezTo>
                    <a:pt x="9650" y="2554"/>
                    <a:pt x="9598" y="2502"/>
                    <a:pt x="9543" y="2453"/>
                  </a:cubicBezTo>
                  <a:cubicBezTo>
                    <a:pt x="8279" y="1305"/>
                    <a:pt x="6557" y="0"/>
                    <a:pt x="527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953;p40">
              <a:extLst>
                <a:ext uri="{FF2B5EF4-FFF2-40B4-BE49-F238E27FC236}">
                  <a16:creationId xmlns:a16="http://schemas.microsoft.com/office/drawing/2014/main" id="{24E9E8FF-9EFF-BB22-1F87-B594C78DD7BF}"/>
                </a:ext>
              </a:extLst>
            </p:cNvPr>
            <p:cNvSpPr/>
            <p:nvPr/>
          </p:nvSpPr>
          <p:spPr>
            <a:xfrm>
              <a:off x="4467250" y="3946800"/>
              <a:ext cx="257750" cy="213050"/>
            </a:xfrm>
            <a:custGeom>
              <a:avLst/>
              <a:gdLst/>
              <a:ahLst/>
              <a:cxnLst/>
              <a:rect l="l" t="t" r="r" b="b"/>
              <a:pathLst>
                <a:path w="10310" h="8522" extrusionOk="0">
                  <a:moveTo>
                    <a:pt x="5156" y="213"/>
                  </a:moveTo>
                  <a:cubicBezTo>
                    <a:pt x="6413" y="213"/>
                    <a:pt x="8130" y="1532"/>
                    <a:pt x="9349" y="2639"/>
                  </a:cubicBezTo>
                  <a:cubicBezTo>
                    <a:pt x="9401" y="2685"/>
                    <a:pt x="9452" y="2735"/>
                    <a:pt x="9500" y="2788"/>
                  </a:cubicBezTo>
                  <a:cubicBezTo>
                    <a:pt x="9893" y="3221"/>
                    <a:pt x="10094" y="3782"/>
                    <a:pt x="10065" y="4366"/>
                  </a:cubicBezTo>
                  <a:cubicBezTo>
                    <a:pt x="10037" y="4951"/>
                    <a:pt x="9783" y="5488"/>
                    <a:pt x="9349" y="5882"/>
                  </a:cubicBezTo>
                  <a:cubicBezTo>
                    <a:pt x="8130" y="6989"/>
                    <a:pt x="6412" y="8309"/>
                    <a:pt x="5156" y="8309"/>
                  </a:cubicBezTo>
                  <a:cubicBezTo>
                    <a:pt x="3901" y="8309"/>
                    <a:pt x="2183" y="6989"/>
                    <a:pt x="962" y="5882"/>
                  </a:cubicBezTo>
                  <a:cubicBezTo>
                    <a:pt x="909" y="5832"/>
                    <a:pt x="856" y="5780"/>
                    <a:pt x="807" y="5725"/>
                  </a:cubicBezTo>
                  <a:cubicBezTo>
                    <a:pt x="416" y="5292"/>
                    <a:pt x="216" y="4732"/>
                    <a:pt x="246" y="4150"/>
                  </a:cubicBezTo>
                  <a:cubicBezTo>
                    <a:pt x="274" y="3566"/>
                    <a:pt x="529" y="3030"/>
                    <a:pt x="964" y="2639"/>
                  </a:cubicBezTo>
                  <a:cubicBezTo>
                    <a:pt x="2677" y="1074"/>
                    <a:pt x="4166" y="213"/>
                    <a:pt x="5156" y="213"/>
                  </a:cubicBezTo>
                  <a:close/>
                  <a:moveTo>
                    <a:pt x="5156" y="0"/>
                  </a:moveTo>
                  <a:cubicBezTo>
                    <a:pt x="3819" y="0"/>
                    <a:pt x="2059" y="1349"/>
                    <a:pt x="819" y="2479"/>
                  </a:cubicBezTo>
                  <a:cubicBezTo>
                    <a:pt x="344" y="2910"/>
                    <a:pt x="64" y="3499"/>
                    <a:pt x="32" y="4140"/>
                  </a:cubicBezTo>
                  <a:cubicBezTo>
                    <a:pt x="0" y="4778"/>
                    <a:pt x="219" y="5393"/>
                    <a:pt x="648" y="5868"/>
                  </a:cubicBezTo>
                  <a:cubicBezTo>
                    <a:pt x="703" y="5929"/>
                    <a:pt x="760" y="5986"/>
                    <a:pt x="819" y="6039"/>
                  </a:cubicBezTo>
                  <a:cubicBezTo>
                    <a:pt x="2067" y="7172"/>
                    <a:pt x="3833" y="8521"/>
                    <a:pt x="5156" y="8521"/>
                  </a:cubicBezTo>
                  <a:cubicBezTo>
                    <a:pt x="6479" y="8521"/>
                    <a:pt x="8245" y="7172"/>
                    <a:pt x="9492" y="6039"/>
                  </a:cubicBezTo>
                  <a:cubicBezTo>
                    <a:pt x="9969" y="5608"/>
                    <a:pt x="10247" y="5018"/>
                    <a:pt x="10278" y="4376"/>
                  </a:cubicBezTo>
                  <a:cubicBezTo>
                    <a:pt x="10310" y="3735"/>
                    <a:pt x="10088" y="3120"/>
                    <a:pt x="9658" y="2645"/>
                  </a:cubicBezTo>
                  <a:cubicBezTo>
                    <a:pt x="9605" y="2588"/>
                    <a:pt x="9550" y="2533"/>
                    <a:pt x="9492" y="2481"/>
                  </a:cubicBezTo>
                  <a:cubicBezTo>
                    <a:pt x="8246" y="1349"/>
                    <a:pt x="6492" y="0"/>
                    <a:pt x="515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954;p40">
              <a:extLst>
                <a:ext uri="{FF2B5EF4-FFF2-40B4-BE49-F238E27FC236}">
                  <a16:creationId xmlns:a16="http://schemas.microsoft.com/office/drawing/2014/main" id="{8EBC041E-D450-9426-AE44-7D4A25B0B2F9}"/>
                </a:ext>
              </a:extLst>
            </p:cNvPr>
            <p:cNvSpPr/>
            <p:nvPr/>
          </p:nvSpPr>
          <p:spPr>
            <a:xfrm>
              <a:off x="4611675" y="4269450"/>
              <a:ext cx="116725" cy="145425"/>
            </a:xfrm>
            <a:custGeom>
              <a:avLst/>
              <a:gdLst/>
              <a:ahLst/>
              <a:cxnLst/>
              <a:rect l="l" t="t" r="r" b="b"/>
              <a:pathLst>
                <a:path w="4669" h="5817" extrusionOk="0">
                  <a:moveTo>
                    <a:pt x="2630" y="0"/>
                  </a:moveTo>
                  <a:lnTo>
                    <a:pt x="2630" y="0"/>
                  </a:lnTo>
                  <a:cubicBezTo>
                    <a:pt x="2311" y="30"/>
                    <a:pt x="1708" y="228"/>
                    <a:pt x="1357" y="1376"/>
                  </a:cubicBezTo>
                  <a:cubicBezTo>
                    <a:pt x="864" y="2980"/>
                    <a:pt x="0" y="4213"/>
                    <a:pt x="740" y="4829"/>
                  </a:cubicBezTo>
                  <a:cubicBezTo>
                    <a:pt x="1480" y="5445"/>
                    <a:pt x="4668" y="5816"/>
                    <a:pt x="4668" y="5816"/>
                  </a:cubicBezTo>
                  <a:cubicBezTo>
                    <a:pt x="4668" y="5816"/>
                    <a:pt x="3090" y="1568"/>
                    <a:pt x="2728" y="597"/>
                  </a:cubicBezTo>
                  <a:cubicBezTo>
                    <a:pt x="2642" y="411"/>
                    <a:pt x="2607" y="204"/>
                    <a:pt x="263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955;p40">
              <a:extLst>
                <a:ext uri="{FF2B5EF4-FFF2-40B4-BE49-F238E27FC236}">
                  <a16:creationId xmlns:a16="http://schemas.microsoft.com/office/drawing/2014/main" id="{ACB0E35B-8B79-3859-9704-8CB362B9664D}"/>
                </a:ext>
              </a:extLst>
            </p:cNvPr>
            <p:cNvSpPr/>
            <p:nvPr/>
          </p:nvSpPr>
          <p:spPr>
            <a:xfrm>
              <a:off x="4613575" y="4266800"/>
              <a:ext cx="117650" cy="150700"/>
            </a:xfrm>
            <a:custGeom>
              <a:avLst/>
              <a:gdLst/>
              <a:ahLst/>
              <a:cxnLst/>
              <a:rect l="l" t="t" r="r" b="b"/>
              <a:pathLst>
                <a:path w="4706" h="6028" extrusionOk="0">
                  <a:moveTo>
                    <a:pt x="2441" y="231"/>
                  </a:moveTo>
                  <a:cubicBezTo>
                    <a:pt x="2441" y="410"/>
                    <a:pt x="2479" y="584"/>
                    <a:pt x="2551" y="741"/>
                  </a:cubicBezTo>
                  <a:cubicBezTo>
                    <a:pt x="2871" y="1597"/>
                    <a:pt x="4137" y="5003"/>
                    <a:pt x="4431" y="5794"/>
                  </a:cubicBezTo>
                  <a:cubicBezTo>
                    <a:pt x="3760" y="5706"/>
                    <a:pt x="1342" y="5361"/>
                    <a:pt x="733" y="4853"/>
                  </a:cubicBezTo>
                  <a:cubicBezTo>
                    <a:pt x="256" y="4456"/>
                    <a:pt x="538" y="3744"/>
                    <a:pt x="928" y="2760"/>
                  </a:cubicBezTo>
                  <a:cubicBezTo>
                    <a:pt x="1077" y="2384"/>
                    <a:pt x="1245" y="1960"/>
                    <a:pt x="1382" y="1513"/>
                  </a:cubicBezTo>
                  <a:cubicBezTo>
                    <a:pt x="1659" y="610"/>
                    <a:pt x="2089" y="310"/>
                    <a:pt x="2441" y="231"/>
                  </a:cubicBezTo>
                  <a:close/>
                  <a:moveTo>
                    <a:pt x="2554" y="0"/>
                  </a:moveTo>
                  <a:cubicBezTo>
                    <a:pt x="2550" y="0"/>
                    <a:pt x="2547" y="0"/>
                    <a:pt x="2543" y="1"/>
                  </a:cubicBezTo>
                  <a:cubicBezTo>
                    <a:pt x="2189" y="33"/>
                    <a:pt x="1541" y="266"/>
                    <a:pt x="1178" y="1451"/>
                  </a:cubicBezTo>
                  <a:cubicBezTo>
                    <a:pt x="1044" y="1889"/>
                    <a:pt x="877" y="2308"/>
                    <a:pt x="730" y="2681"/>
                  </a:cubicBezTo>
                  <a:cubicBezTo>
                    <a:pt x="322" y="3708"/>
                    <a:pt x="0" y="4521"/>
                    <a:pt x="596" y="5015"/>
                  </a:cubicBezTo>
                  <a:cubicBezTo>
                    <a:pt x="1351" y="5645"/>
                    <a:pt x="4448" y="6013"/>
                    <a:pt x="4580" y="6028"/>
                  </a:cubicBezTo>
                  <a:lnTo>
                    <a:pt x="4592" y="6028"/>
                  </a:lnTo>
                  <a:cubicBezTo>
                    <a:pt x="4625" y="6028"/>
                    <a:pt x="4655" y="6014"/>
                    <a:pt x="4676" y="5988"/>
                  </a:cubicBezTo>
                  <a:cubicBezTo>
                    <a:pt x="4699" y="5958"/>
                    <a:pt x="4705" y="5919"/>
                    <a:pt x="4692" y="5885"/>
                  </a:cubicBezTo>
                  <a:cubicBezTo>
                    <a:pt x="4692" y="5885"/>
                    <a:pt x="3114" y="1637"/>
                    <a:pt x="2749" y="659"/>
                  </a:cubicBezTo>
                  <a:cubicBezTo>
                    <a:pt x="2670" y="489"/>
                    <a:pt x="2639" y="303"/>
                    <a:pt x="2660" y="118"/>
                  </a:cubicBezTo>
                  <a:cubicBezTo>
                    <a:pt x="2662" y="86"/>
                    <a:pt x="2652" y="54"/>
                    <a:pt x="2630" y="32"/>
                  </a:cubicBezTo>
                  <a:cubicBezTo>
                    <a:pt x="2609" y="11"/>
                    <a:pt x="2582" y="0"/>
                    <a:pt x="255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956;p40">
              <a:extLst>
                <a:ext uri="{FF2B5EF4-FFF2-40B4-BE49-F238E27FC236}">
                  <a16:creationId xmlns:a16="http://schemas.microsoft.com/office/drawing/2014/main" id="{FDCB12CA-917F-39D3-A0C5-34FB6ED88B12}"/>
                </a:ext>
              </a:extLst>
            </p:cNvPr>
            <p:cNvSpPr/>
            <p:nvPr/>
          </p:nvSpPr>
          <p:spPr>
            <a:xfrm>
              <a:off x="4614750" y="4484725"/>
              <a:ext cx="113650" cy="50400"/>
            </a:xfrm>
            <a:custGeom>
              <a:avLst/>
              <a:gdLst/>
              <a:ahLst/>
              <a:cxnLst/>
              <a:rect l="l" t="t" r="r" b="b"/>
              <a:pathLst>
                <a:path w="4546" h="2016" extrusionOk="0">
                  <a:moveTo>
                    <a:pt x="3308" y="0"/>
                  </a:moveTo>
                  <a:cubicBezTo>
                    <a:pt x="2622" y="0"/>
                    <a:pt x="1948" y="186"/>
                    <a:pt x="1357" y="536"/>
                  </a:cubicBezTo>
                  <a:cubicBezTo>
                    <a:pt x="775" y="892"/>
                    <a:pt x="305" y="1405"/>
                    <a:pt x="1" y="2016"/>
                  </a:cubicBezTo>
                  <a:lnTo>
                    <a:pt x="4545" y="2016"/>
                  </a:lnTo>
                  <a:lnTo>
                    <a:pt x="3454" y="3"/>
                  </a:lnTo>
                  <a:cubicBezTo>
                    <a:pt x="3405" y="1"/>
                    <a:pt x="3356" y="0"/>
                    <a:pt x="330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957;p40">
              <a:extLst>
                <a:ext uri="{FF2B5EF4-FFF2-40B4-BE49-F238E27FC236}">
                  <a16:creationId xmlns:a16="http://schemas.microsoft.com/office/drawing/2014/main" id="{6C166124-D90F-437E-E03F-33C1C356A70E}"/>
                </a:ext>
              </a:extLst>
            </p:cNvPr>
            <p:cNvSpPr/>
            <p:nvPr/>
          </p:nvSpPr>
          <p:spPr>
            <a:xfrm>
              <a:off x="4611975" y="4482025"/>
              <a:ext cx="119200" cy="55800"/>
            </a:xfrm>
            <a:custGeom>
              <a:avLst/>
              <a:gdLst/>
              <a:ahLst/>
              <a:cxnLst/>
              <a:rect l="l" t="t" r="r" b="b"/>
              <a:pathLst>
                <a:path w="4768" h="2232" extrusionOk="0">
                  <a:moveTo>
                    <a:pt x="3412" y="214"/>
                  </a:moveTo>
                  <a:cubicBezTo>
                    <a:pt x="3441" y="214"/>
                    <a:pt x="3470" y="214"/>
                    <a:pt x="3499" y="215"/>
                  </a:cubicBezTo>
                  <a:lnTo>
                    <a:pt x="4476" y="2017"/>
                  </a:lnTo>
                  <a:lnTo>
                    <a:pt x="289" y="2017"/>
                  </a:lnTo>
                  <a:cubicBezTo>
                    <a:pt x="584" y="1491"/>
                    <a:pt x="1007" y="1050"/>
                    <a:pt x="1522" y="735"/>
                  </a:cubicBezTo>
                  <a:cubicBezTo>
                    <a:pt x="2096" y="394"/>
                    <a:pt x="2744" y="214"/>
                    <a:pt x="3412" y="214"/>
                  </a:cubicBezTo>
                  <a:close/>
                  <a:moveTo>
                    <a:pt x="3420" y="1"/>
                  </a:moveTo>
                  <a:cubicBezTo>
                    <a:pt x="2713" y="1"/>
                    <a:pt x="2023" y="190"/>
                    <a:pt x="1412" y="553"/>
                  </a:cubicBezTo>
                  <a:cubicBezTo>
                    <a:pt x="813" y="919"/>
                    <a:pt x="329" y="1446"/>
                    <a:pt x="17" y="2076"/>
                  </a:cubicBezTo>
                  <a:cubicBezTo>
                    <a:pt x="0" y="2109"/>
                    <a:pt x="2" y="2148"/>
                    <a:pt x="21" y="2179"/>
                  </a:cubicBezTo>
                  <a:cubicBezTo>
                    <a:pt x="40" y="2210"/>
                    <a:pt x="75" y="2230"/>
                    <a:pt x="112" y="2230"/>
                  </a:cubicBezTo>
                  <a:lnTo>
                    <a:pt x="4656" y="2230"/>
                  </a:lnTo>
                  <a:lnTo>
                    <a:pt x="4656" y="2231"/>
                  </a:lnTo>
                  <a:cubicBezTo>
                    <a:pt x="4693" y="2231"/>
                    <a:pt x="4729" y="2210"/>
                    <a:pt x="4748" y="2179"/>
                  </a:cubicBezTo>
                  <a:cubicBezTo>
                    <a:pt x="4766" y="2146"/>
                    <a:pt x="4768" y="2106"/>
                    <a:pt x="4750" y="2073"/>
                  </a:cubicBezTo>
                  <a:lnTo>
                    <a:pt x="3659" y="60"/>
                  </a:lnTo>
                  <a:cubicBezTo>
                    <a:pt x="3639" y="27"/>
                    <a:pt x="3606" y="5"/>
                    <a:pt x="3568" y="4"/>
                  </a:cubicBezTo>
                  <a:cubicBezTo>
                    <a:pt x="3518" y="2"/>
                    <a:pt x="3469" y="1"/>
                    <a:pt x="342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958;p40">
              <a:extLst>
                <a:ext uri="{FF2B5EF4-FFF2-40B4-BE49-F238E27FC236}">
                  <a16:creationId xmlns:a16="http://schemas.microsoft.com/office/drawing/2014/main" id="{902D280F-58A7-6E2A-C39E-22C641D62F25}"/>
                </a:ext>
              </a:extLst>
            </p:cNvPr>
            <p:cNvSpPr/>
            <p:nvPr/>
          </p:nvSpPr>
          <p:spPr>
            <a:xfrm>
              <a:off x="4614750" y="4535100"/>
              <a:ext cx="147000" cy="113525"/>
            </a:xfrm>
            <a:custGeom>
              <a:avLst/>
              <a:gdLst/>
              <a:ahLst/>
              <a:cxnLst/>
              <a:rect l="l" t="t" r="r" b="b"/>
              <a:pathLst>
                <a:path w="5880" h="4541" extrusionOk="0">
                  <a:moveTo>
                    <a:pt x="1" y="1"/>
                  </a:moveTo>
                  <a:cubicBezTo>
                    <a:pt x="1" y="1"/>
                    <a:pt x="1" y="1727"/>
                    <a:pt x="2221" y="2961"/>
                  </a:cubicBezTo>
                  <a:cubicBezTo>
                    <a:pt x="4441" y="4195"/>
                    <a:pt x="5879" y="4541"/>
                    <a:pt x="5879" y="4541"/>
                  </a:cubicBezTo>
                  <a:cubicBezTo>
                    <a:pt x="5227" y="4106"/>
                    <a:pt x="4687" y="3524"/>
                    <a:pt x="4302" y="2842"/>
                  </a:cubicBezTo>
                  <a:cubicBezTo>
                    <a:pt x="3574" y="1628"/>
                    <a:pt x="4545" y="171"/>
                    <a:pt x="4545" y="171"/>
                  </a:cubicBezTo>
                  <a:lnTo>
                    <a:pt x="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959;p40">
              <a:extLst>
                <a:ext uri="{FF2B5EF4-FFF2-40B4-BE49-F238E27FC236}">
                  <a16:creationId xmlns:a16="http://schemas.microsoft.com/office/drawing/2014/main" id="{663C4095-A5B1-28EA-9BAC-A984CEB06F7E}"/>
                </a:ext>
              </a:extLst>
            </p:cNvPr>
            <p:cNvSpPr/>
            <p:nvPr/>
          </p:nvSpPr>
          <p:spPr>
            <a:xfrm>
              <a:off x="4612075" y="4532425"/>
              <a:ext cx="152650" cy="118875"/>
            </a:xfrm>
            <a:custGeom>
              <a:avLst/>
              <a:gdLst/>
              <a:ahLst/>
              <a:cxnLst/>
              <a:rect l="l" t="t" r="r" b="b"/>
              <a:pathLst>
                <a:path w="6106" h="4755" extrusionOk="0">
                  <a:moveTo>
                    <a:pt x="4499" y="215"/>
                  </a:moveTo>
                  <a:lnTo>
                    <a:pt x="4529" y="273"/>
                  </a:lnTo>
                  <a:cubicBezTo>
                    <a:pt x="4356" y="556"/>
                    <a:pt x="3635" y="1865"/>
                    <a:pt x="4316" y="3002"/>
                  </a:cubicBezTo>
                  <a:cubicBezTo>
                    <a:pt x="4607" y="3519"/>
                    <a:pt x="4992" y="3984"/>
                    <a:pt x="5443" y="4369"/>
                  </a:cubicBezTo>
                  <a:cubicBezTo>
                    <a:pt x="4828" y="4161"/>
                    <a:pt x="3750" y="3736"/>
                    <a:pt x="2379" y="2976"/>
                  </a:cubicBezTo>
                  <a:cubicBezTo>
                    <a:pt x="559" y="1962"/>
                    <a:pt x="269" y="602"/>
                    <a:pt x="223" y="215"/>
                  </a:cubicBezTo>
                  <a:close/>
                  <a:moveTo>
                    <a:pt x="108" y="1"/>
                  </a:moveTo>
                  <a:cubicBezTo>
                    <a:pt x="80" y="1"/>
                    <a:pt x="51" y="13"/>
                    <a:pt x="32" y="32"/>
                  </a:cubicBezTo>
                  <a:cubicBezTo>
                    <a:pt x="13" y="53"/>
                    <a:pt x="1" y="80"/>
                    <a:pt x="1" y="108"/>
                  </a:cubicBezTo>
                  <a:cubicBezTo>
                    <a:pt x="1" y="181"/>
                    <a:pt x="26" y="1910"/>
                    <a:pt x="2276" y="3160"/>
                  </a:cubicBezTo>
                  <a:cubicBezTo>
                    <a:pt x="4482" y="4389"/>
                    <a:pt x="5948" y="4747"/>
                    <a:pt x="5962" y="4752"/>
                  </a:cubicBezTo>
                  <a:cubicBezTo>
                    <a:pt x="5970" y="4753"/>
                    <a:pt x="5979" y="4755"/>
                    <a:pt x="5986" y="4755"/>
                  </a:cubicBezTo>
                  <a:lnTo>
                    <a:pt x="5988" y="4755"/>
                  </a:lnTo>
                  <a:cubicBezTo>
                    <a:pt x="6029" y="4755"/>
                    <a:pt x="6068" y="4730"/>
                    <a:pt x="6085" y="4691"/>
                  </a:cubicBezTo>
                  <a:cubicBezTo>
                    <a:pt x="6105" y="4643"/>
                    <a:pt x="6089" y="4588"/>
                    <a:pt x="6046" y="4558"/>
                  </a:cubicBezTo>
                  <a:cubicBezTo>
                    <a:pt x="5412" y="4135"/>
                    <a:pt x="4877" y="3561"/>
                    <a:pt x="4502" y="2895"/>
                  </a:cubicBezTo>
                  <a:cubicBezTo>
                    <a:pt x="4502" y="2895"/>
                    <a:pt x="4500" y="2894"/>
                    <a:pt x="4500" y="2894"/>
                  </a:cubicBezTo>
                  <a:cubicBezTo>
                    <a:pt x="3817" y="1753"/>
                    <a:pt x="4731" y="352"/>
                    <a:pt x="4741" y="337"/>
                  </a:cubicBezTo>
                  <a:cubicBezTo>
                    <a:pt x="4762" y="306"/>
                    <a:pt x="4764" y="264"/>
                    <a:pt x="4747" y="230"/>
                  </a:cubicBezTo>
                  <a:lnTo>
                    <a:pt x="4660" y="59"/>
                  </a:lnTo>
                  <a:cubicBezTo>
                    <a:pt x="4642" y="23"/>
                    <a:pt x="4605" y="1"/>
                    <a:pt x="456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960;p40">
              <a:extLst>
                <a:ext uri="{FF2B5EF4-FFF2-40B4-BE49-F238E27FC236}">
                  <a16:creationId xmlns:a16="http://schemas.microsoft.com/office/drawing/2014/main" id="{EBE9C1D3-ABAD-37AF-11FE-87EF3D4612DC}"/>
                </a:ext>
              </a:extLst>
            </p:cNvPr>
            <p:cNvSpPr/>
            <p:nvPr/>
          </p:nvSpPr>
          <p:spPr>
            <a:xfrm>
              <a:off x="4520100" y="3973450"/>
              <a:ext cx="121375" cy="159750"/>
            </a:xfrm>
            <a:custGeom>
              <a:avLst/>
              <a:gdLst/>
              <a:ahLst/>
              <a:cxnLst/>
              <a:rect l="l" t="t" r="r" b="b"/>
              <a:pathLst>
                <a:path w="4855" h="6390" extrusionOk="0">
                  <a:moveTo>
                    <a:pt x="2428" y="0"/>
                  </a:moveTo>
                  <a:cubicBezTo>
                    <a:pt x="1088" y="0"/>
                    <a:pt x="1" y="1431"/>
                    <a:pt x="1" y="3194"/>
                  </a:cubicBezTo>
                  <a:cubicBezTo>
                    <a:pt x="1" y="4958"/>
                    <a:pt x="1088" y="6389"/>
                    <a:pt x="2428" y="6389"/>
                  </a:cubicBezTo>
                  <a:cubicBezTo>
                    <a:pt x="3768" y="6389"/>
                    <a:pt x="4855" y="4958"/>
                    <a:pt x="4855" y="3194"/>
                  </a:cubicBezTo>
                  <a:cubicBezTo>
                    <a:pt x="4855" y="1431"/>
                    <a:pt x="3768" y="0"/>
                    <a:pt x="2428" y="0"/>
                  </a:cubicBezTo>
                  <a:close/>
                </a:path>
              </a:pathLst>
            </a:custGeom>
            <a:solidFill>
              <a:srgbClr val="BCC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961;p40">
              <a:extLst>
                <a:ext uri="{FF2B5EF4-FFF2-40B4-BE49-F238E27FC236}">
                  <a16:creationId xmlns:a16="http://schemas.microsoft.com/office/drawing/2014/main" id="{22579F3A-1AFF-D7D4-D166-B2900EECB54C}"/>
                </a:ext>
              </a:extLst>
            </p:cNvPr>
            <p:cNvSpPr/>
            <p:nvPr/>
          </p:nvSpPr>
          <p:spPr>
            <a:xfrm>
              <a:off x="4517450" y="3970775"/>
              <a:ext cx="126700" cy="165100"/>
            </a:xfrm>
            <a:custGeom>
              <a:avLst/>
              <a:gdLst/>
              <a:ahLst/>
              <a:cxnLst/>
              <a:rect l="l" t="t" r="r" b="b"/>
              <a:pathLst>
                <a:path w="5068" h="6604" extrusionOk="0">
                  <a:moveTo>
                    <a:pt x="2534" y="215"/>
                  </a:moveTo>
                  <a:cubicBezTo>
                    <a:pt x="3814" y="215"/>
                    <a:pt x="4855" y="1599"/>
                    <a:pt x="4855" y="3303"/>
                  </a:cubicBezTo>
                  <a:cubicBezTo>
                    <a:pt x="4855" y="5004"/>
                    <a:pt x="3813" y="6389"/>
                    <a:pt x="2534" y="6389"/>
                  </a:cubicBezTo>
                  <a:cubicBezTo>
                    <a:pt x="1255" y="6389"/>
                    <a:pt x="214" y="5004"/>
                    <a:pt x="214" y="3303"/>
                  </a:cubicBezTo>
                  <a:cubicBezTo>
                    <a:pt x="214" y="1599"/>
                    <a:pt x="1255" y="215"/>
                    <a:pt x="2534" y="215"/>
                  </a:cubicBezTo>
                  <a:close/>
                  <a:moveTo>
                    <a:pt x="2534" y="0"/>
                  </a:moveTo>
                  <a:cubicBezTo>
                    <a:pt x="1137" y="0"/>
                    <a:pt x="1" y="1482"/>
                    <a:pt x="1" y="3303"/>
                  </a:cubicBezTo>
                  <a:cubicBezTo>
                    <a:pt x="1" y="5122"/>
                    <a:pt x="1137" y="6604"/>
                    <a:pt x="2534" y="6604"/>
                  </a:cubicBezTo>
                  <a:cubicBezTo>
                    <a:pt x="3932" y="6604"/>
                    <a:pt x="5068" y="5122"/>
                    <a:pt x="5068" y="3303"/>
                  </a:cubicBezTo>
                  <a:cubicBezTo>
                    <a:pt x="5068" y="1482"/>
                    <a:pt x="3932" y="0"/>
                    <a:pt x="25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962;p40">
              <a:extLst>
                <a:ext uri="{FF2B5EF4-FFF2-40B4-BE49-F238E27FC236}">
                  <a16:creationId xmlns:a16="http://schemas.microsoft.com/office/drawing/2014/main" id="{BE96195E-8FAB-F1BA-8D00-0A24B20C8DFD}"/>
                </a:ext>
              </a:extLst>
            </p:cNvPr>
            <p:cNvSpPr/>
            <p:nvPr/>
          </p:nvSpPr>
          <p:spPr>
            <a:xfrm>
              <a:off x="4535250" y="3993400"/>
              <a:ext cx="91075" cy="119850"/>
            </a:xfrm>
            <a:custGeom>
              <a:avLst/>
              <a:gdLst/>
              <a:ahLst/>
              <a:cxnLst/>
              <a:rect l="l" t="t" r="r" b="b"/>
              <a:pathLst>
                <a:path w="3643" h="4794" extrusionOk="0">
                  <a:moveTo>
                    <a:pt x="1822" y="0"/>
                  </a:moveTo>
                  <a:cubicBezTo>
                    <a:pt x="817" y="0"/>
                    <a:pt x="1" y="1072"/>
                    <a:pt x="1" y="2396"/>
                  </a:cubicBezTo>
                  <a:cubicBezTo>
                    <a:pt x="1" y="3721"/>
                    <a:pt x="817" y="4793"/>
                    <a:pt x="1822" y="4793"/>
                  </a:cubicBezTo>
                  <a:cubicBezTo>
                    <a:pt x="2828" y="4793"/>
                    <a:pt x="3643" y="3721"/>
                    <a:pt x="3643" y="2396"/>
                  </a:cubicBezTo>
                  <a:cubicBezTo>
                    <a:pt x="3643" y="1072"/>
                    <a:pt x="2828" y="0"/>
                    <a:pt x="182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963;p40">
              <a:extLst>
                <a:ext uri="{FF2B5EF4-FFF2-40B4-BE49-F238E27FC236}">
                  <a16:creationId xmlns:a16="http://schemas.microsoft.com/office/drawing/2014/main" id="{BB58A172-43D0-25CB-C680-2B228AD49185}"/>
                </a:ext>
              </a:extLst>
            </p:cNvPr>
            <p:cNvSpPr/>
            <p:nvPr/>
          </p:nvSpPr>
          <p:spPr>
            <a:xfrm>
              <a:off x="4532600" y="3990725"/>
              <a:ext cx="96400" cy="125200"/>
            </a:xfrm>
            <a:custGeom>
              <a:avLst/>
              <a:gdLst/>
              <a:ahLst/>
              <a:cxnLst/>
              <a:rect l="l" t="t" r="r" b="b"/>
              <a:pathLst>
                <a:path w="3856" h="5008" extrusionOk="0">
                  <a:moveTo>
                    <a:pt x="1928" y="213"/>
                  </a:moveTo>
                  <a:cubicBezTo>
                    <a:pt x="2873" y="213"/>
                    <a:pt x="3643" y="1240"/>
                    <a:pt x="3643" y="2505"/>
                  </a:cubicBezTo>
                  <a:cubicBezTo>
                    <a:pt x="3643" y="3767"/>
                    <a:pt x="2873" y="4795"/>
                    <a:pt x="1928" y="4795"/>
                  </a:cubicBezTo>
                  <a:cubicBezTo>
                    <a:pt x="982" y="4795"/>
                    <a:pt x="214" y="3767"/>
                    <a:pt x="214" y="2505"/>
                  </a:cubicBezTo>
                  <a:cubicBezTo>
                    <a:pt x="214" y="1240"/>
                    <a:pt x="982" y="213"/>
                    <a:pt x="1928" y="213"/>
                  </a:cubicBezTo>
                  <a:close/>
                  <a:moveTo>
                    <a:pt x="1928" y="0"/>
                  </a:moveTo>
                  <a:cubicBezTo>
                    <a:pt x="864" y="0"/>
                    <a:pt x="1" y="1123"/>
                    <a:pt x="1" y="2505"/>
                  </a:cubicBezTo>
                  <a:cubicBezTo>
                    <a:pt x="1" y="3885"/>
                    <a:pt x="864" y="5007"/>
                    <a:pt x="1928" y="5007"/>
                  </a:cubicBezTo>
                  <a:cubicBezTo>
                    <a:pt x="2991" y="5007"/>
                    <a:pt x="3856" y="3883"/>
                    <a:pt x="3856" y="2505"/>
                  </a:cubicBezTo>
                  <a:cubicBezTo>
                    <a:pt x="3856" y="1124"/>
                    <a:pt x="2991" y="0"/>
                    <a:pt x="192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964;p40">
              <a:extLst>
                <a:ext uri="{FF2B5EF4-FFF2-40B4-BE49-F238E27FC236}">
                  <a16:creationId xmlns:a16="http://schemas.microsoft.com/office/drawing/2014/main" id="{AA3D382D-E63E-6F90-A11D-D0CC4B7D11BA}"/>
                </a:ext>
              </a:extLst>
            </p:cNvPr>
            <p:cNvSpPr/>
            <p:nvPr/>
          </p:nvSpPr>
          <p:spPr>
            <a:xfrm>
              <a:off x="4554025" y="4018325"/>
              <a:ext cx="53350" cy="69950"/>
            </a:xfrm>
            <a:custGeom>
              <a:avLst/>
              <a:gdLst/>
              <a:ahLst/>
              <a:cxnLst/>
              <a:rect l="l" t="t" r="r" b="b"/>
              <a:pathLst>
                <a:path w="2134" h="2798" extrusionOk="0">
                  <a:moveTo>
                    <a:pt x="1066" y="1"/>
                  </a:moveTo>
                  <a:cubicBezTo>
                    <a:pt x="476" y="1"/>
                    <a:pt x="0" y="628"/>
                    <a:pt x="0" y="1401"/>
                  </a:cubicBezTo>
                  <a:cubicBezTo>
                    <a:pt x="0" y="2172"/>
                    <a:pt x="476" y="2797"/>
                    <a:pt x="1066" y="2797"/>
                  </a:cubicBezTo>
                  <a:cubicBezTo>
                    <a:pt x="1657" y="2797"/>
                    <a:pt x="2134" y="2172"/>
                    <a:pt x="2134" y="1401"/>
                  </a:cubicBezTo>
                  <a:cubicBezTo>
                    <a:pt x="2134" y="628"/>
                    <a:pt x="1657" y="1"/>
                    <a:pt x="1066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965;p40">
              <a:extLst>
                <a:ext uri="{FF2B5EF4-FFF2-40B4-BE49-F238E27FC236}">
                  <a16:creationId xmlns:a16="http://schemas.microsoft.com/office/drawing/2014/main" id="{5CED4D2B-3988-B3F2-02A9-4CF720F3A180}"/>
                </a:ext>
              </a:extLst>
            </p:cNvPr>
            <p:cNvSpPr/>
            <p:nvPr/>
          </p:nvSpPr>
          <p:spPr>
            <a:xfrm>
              <a:off x="4551375" y="4015650"/>
              <a:ext cx="58650" cy="75250"/>
            </a:xfrm>
            <a:custGeom>
              <a:avLst/>
              <a:gdLst/>
              <a:ahLst/>
              <a:cxnLst/>
              <a:rect l="l" t="t" r="r" b="b"/>
              <a:pathLst>
                <a:path w="2346" h="3010" extrusionOk="0">
                  <a:moveTo>
                    <a:pt x="1172" y="215"/>
                  </a:moveTo>
                  <a:cubicBezTo>
                    <a:pt x="1702" y="215"/>
                    <a:pt x="2132" y="796"/>
                    <a:pt x="2132" y="1508"/>
                  </a:cubicBezTo>
                  <a:cubicBezTo>
                    <a:pt x="2132" y="2218"/>
                    <a:pt x="1702" y="2797"/>
                    <a:pt x="1172" y="2797"/>
                  </a:cubicBezTo>
                  <a:cubicBezTo>
                    <a:pt x="644" y="2797"/>
                    <a:pt x="213" y="2219"/>
                    <a:pt x="213" y="1508"/>
                  </a:cubicBezTo>
                  <a:cubicBezTo>
                    <a:pt x="213" y="794"/>
                    <a:pt x="644" y="215"/>
                    <a:pt x="1172" y="215"/>
                  </a:cubicBezTo>
                  <a:close/>
                  <a:moveTo>
                    <a:pt x="1172" y="1"/>
                  </a:moveTo>
                  <a:cubicBezTo>
                    <a:pt x="526" y="1"/>
                    <a:pt x="0" y="678"/>
                    <a:pt x="0" y="1508"/>
                  </a:cubicBezTo>
                  <a:cubicBezTo>
                    <a:pt x="0" y="2335"/>
                    <a:pt x="526" y="3010"/>
                    <a:pt x="1172" y="3010"/>
                  </a:cubicBezTo>
                  <a:cubicBezTo>
                    <a:pt x="1820" y="3010"/>
                    <a:pt x="2345" y="2337"/>
                    <a:pt x="2345" y="1508"/>
                  </a:cubicBezTo>
                  <a:cubicBezTo>
                    <a:pt x="2345" y="677"/>
                    <a:pt x="1820" y="1"/>
                    <a:pt x="117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966;p40">
              <a:extLst>
                <a:ext uri="{FF2B5EF4-FFF2-40B4-BE49-F238E27FC236}">
                  <a16:creationId xmlns:a16="http://schemas.microsoft.com/office/drawing/2014/main" id="{AB9501FA-DB31-6B01-D2BE-B140F4C84671}"/>
                </a:ext>
              </a:extLst>
            </p:cNvPr>
            <p:cNvSpPr/>
            <p:nvPr/>
          </p:nvSpPr>
          <p:spPr>
            <a:xfrm>
              <a:off x="5774075" y="3390525"/>
              <a:ext cx="463875" cy="237800"/>
            </a:xfrm>
            <a:custGeom>
              <a:avLst/>
              <a:gdLst/>
              <a:ahLst/>
              <a:cxnLst/>
              <a:rect l="l" t="t" r="r" b="b"/>
              <a:pathLst>
                <a:path w="18555" h="9512" extrusionOk="0">
                  <a:moveTo>
                    <a:pt x="9408" y="1"/>
                  </a:moveTo>
                  <a:cubicBezTo>
                    <a:pt x="9379" y="1"/>
                    <a:pt x="9353" y="11"/>
                    <a:pt x="9332" y="32"/>
                  </a:cubicBezTo>
                  <a:lnTo>
                    <a:pt x="1" y="9362"/>
                  </a:lnTo>
                  <a:lnTo>
                    <a:pt x="151" y="9512"/>
                  </a:lnTo>
                  <a:lnTo>
                    <a:pt x="9452" y="214"/>
                  </a:lnTo>
                  <a:lnTo>
                    <a:pt x="18554" y="214"/>
                  </a:lnTo>
                  <a:lnTo>
                    <a:pt x="18554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967;p40">
              <a:extLst>
                <a:ext uri="{FF2B5EF4-FFF2-40B4-BE49-F238E27FC236}">
                  <a16:creationId xmlns:a16="http://schemas.microsoft.com/office/drawing/2014/main" id="{244016B5-0C3A-5415-4C51-1827CEF1CE22}"/>
                </a:ext>
              </a:extLst>
            </p:cNvPr>
            <p:cNvSpPr/>
            <p:nvPr/>
          </p:nvSpPr>
          <p:spPr>
            <a:xfrm>
              <a:off x="6218575" y="3371550"/>
              <a:ext cx="40000" cy="40000"/>
            </a:xfrm>
            <a:custGeom>
              <a:avLst/>
              <a:gdLst/>
              <a:ahLst/>
              <a:cxnLst/>
              <a:rect l="l" t="t" r="r" b="b"/>
              <a:pathLst>
                <a:path w="1600" h="1600" extrusionOk="0">
                  <a:moveTo>
                    <a:pt x="800" y="0"/>
                  </a:moveTo>
                  <a:cubicBezTo>
                    <a:pt x="359" y="0"/>
                    <a:pt x="0" y="358"/>
                    <a:pt x="0" y="800"/>
                  </a:cubicBezTo>
                  <a:cubicBezTo>
                    <a:pt x="0" y="1242"/>
                    <a:pt x="359" y="1599"/>
                    <a:pt x="800" y="1599"/>
                  </a:cubicBezTo>
                  <a:cubicBezTo>
                    <a:pt x="1242" y="1599"/>
                    <a:pt x="1599" y="1242"/>
                    <a:pt x="1599" y="800"/>
                  </a:cubicBezTo>
                  <a:cubicBezTo>
                    <a:pt x="1599" y="358"/>
                    <a:pt x="1242" y="0"/>
                    <a:pt x="80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968;p40">
              <a:extLst>
                <a:ext uri="{FF2B5EF4-FFF2-40B4-BE49-F238E27FC236}">
                  <a16:creationId xmlns:a16="http://schemas.microsoft.com/office/drawing/2014/main" id="{4E20EDB8-2F86-9E79-8D39-CA4A4FD96126}"/>
                </a:ext>
              </a:extLst>
            </p:cNvPr>
            <p:cNvSpPr/>
            <p:nvPr/>
          </p:nvSpPr>
          <p:spPr>
            <a:xfrm>
              <a:off x="6215875" y="3368875"/>
              <a:ext cx="45375" cy="45350"/>
            </a:xfrm>
            <a:custGeom>
              <a:avLst/>
              <a:gdLst/>
              <a:ahLst/>
              <a:cxnLst/>
              <a:rect l="l" t="t" r="r" b="b"/>
              <a:pathLst>
                <a:path w="1815" h="1814" extrusionOk="0">
                  <a:moveTo>
                    <a:pt x="908" y="213"/>
                  </a:moveTo>
                  <a:cubicBezTo>
                    <a:pt x="1290" y="213"/>
                    <a:pt x="1601" y="524"/>
                    <a:pt x="1601" y="907"/>
                  </a:cubicBezTo>
                  <a:cubicBezTo>
                    <a:pt x="1601" y="1289"/>
                    <a:pt x="1290" y="1599"/>
                    <a:pt x="908" y="1599"/>
                  </a:cubicBezTo>
                  <a:cubicBezTo>
                    <a:pt x="526" y="1599"/>
                    <a:pt x="215" y="1289"/>
                    <a:pt x="215" y="907"/>
                  </a:cubicBezTo>
                  <a:cubicBezTo>
                    <a:pt x="215" y="524"/>
                    <a:pt x="526" y="213"/>
                    <a:pt x="908" y="213"/>
                  </a:cubicBezTo>
                  <a:close/>
                  <a:moveTo>
                    <a:pt x="908" y="0"/>
                  </a:moveTo>
                  <a:cubicBezTo>
                    <a:pt x="407" y="0"/>
                    <a:pt x="1" y="407"/>
                    <a:pt x="1" y="907"/>
                  </a:cubicBezTo>
                  <a:cubicBezTo>
                    <a:pt x="1" y="1407"/>
                    <a:pt x="409" y="1814"/>
                    <a:pt x="908" y="1814"/>
                  </a:cubicBezTo>
                  <a:cubicBezTo>
                    <a:pt x="1408" y="1814"/>
                    <a:pt x="1814" y="1407"/>
                    <a:pt x="1814" y="907"/>
                  </a:cubicBezTo>
                  <a:cubicBezTo>
                    <a:pt x="1814" y="407"/>
                    <a:pt x="1408" y="0"/>
                    <a:pt x="90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969;p40">
              <a:extLst>
                <a:ext uri="{FF2B5EF4-FFF2-40B4-BE49-F238E27FC236}">
                  <a16:creationId xmlns:a16="http://schemas.microsoft.com/office/drawing/2014/main" id="{91F5F883-46DB-E7C9-ADCD-A9365D8158BC}"/>
                </a:ext>
              </a:extLst>
            </p:cNvPr>
            <p:cNvSpPr/>
            <p:nvPr/>
          </p:nvSpPr>
          <p:spPr>
            <a:xfrm>
              <a:off x="6231700" y="3442575"/>
              <a:ext cx="136625" cy="5350"/>
            </a:xfrm>
            <a:custGeom>
              <a:avLst/>
              <a:gdLst/>
              <a:ahLst/>
              <a:cxnLst/>
              <a:rect l="l" t="t" r="r" b="b"/>
              <a:pathLst>
                <a:path w="5465" h="214" extrusionOk="0">
                  <a:moveTo>
                    <a:pt x="1" y="0"/>
                  </a:moveTo>
                  <a:lnTo>
                    <a:pt x="1" y="213"/>
                  </a:lnTo>
                  <a:lnTo>
                    <a:pt x="5465" y="213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970;p40">
              <a:extLst>
                <a:ext uri="{FF2B5EF4-FFF2-40B4-BE49-F238E27FC236}">
                  <a16:creationId xmlns:a16="http://schemas.microsoft.com/office/drawing/2014/main" id="{DCADFEBE-E7FE-E3C3-7F98-1E9264F11764}"/>
                </a:ext>
              </a:extLst>
            </p:cNvPr>
            <p:cNvSpPr/>
            <p:nvPr/>
          </p:nvSpPr>
          <p:spPr>
            <a:xfrm>
              <a:off x="6231700" y="3474200"/>
              <a:ext cx="136625" cy="5400"/>
            </a:xfrm>
            <a:custGeom>
              <a:avLst/>
              <a:gdLst/>
              <a:ahLst/>
              <a:cxnLst/>
              <a:rect l="l" t="t" r="r" b="b"/>
              <a:pathLst>
                <a:path w="5465" h="216" extrusionOk="0">
                  <a:moveTo>
                    <a:pt x="1" y="1"/>
                  </a:moveTo>
                  <a:lnTo>
                    <a:pt x="1" y="215"/>
                  </a:lnTo>
                  <a:lnTo>
                    <a:pt x="5465" y="215"/>
                  </a:lnTo>
                  <a:lnTo>
                    <a:pt x="5465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971;p40">
              <a:extLst>
                <a:ext uri="{FF2B5EF4-FFF2-40B4-BE49-F238E27FC236}">
                  <a16:creationId xmlns:a16="http://schemas.microsoft.com/office/drawing/2014/main" id="{38FE1E64-4A73-156A-B434-0A6896DC1D07}"/>
                </a:ext>
              </a:extLst>
            </p:cNvPr>
            <p:cNvSpPr/>
            <p:nvPr/>
          </p:nvSpPr>
          <p:spPr>
            <a:xfrm>
              <a:off x="6231700" y="3505850"/>
              <a:ext cx="136625" cy="5350"/>
            </a:xfrm>
            <a:custGeom>
              <a:avLst/>
              <a:gdLst/>
              <a:ahLst/>
              <a:cxnLst/>
              <a:rect l="l" t="t" r="r" b="b"/>
              <a:pathLst>
                <a:path w="5465" h="214" extrusionOk="0">
                  <a:moveTo>
                    <a:pt x="1" y="0"/>
                  </a:moveTo>
                  <a:lnTo>
                    <a:pt x="1" y="213"/>
                  </a:lnTo>
                  <a:lnTo>
                    <a:pt x="5465" y="213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972;p40">
              <a:extLst>
                <a:ext uri="{FF2B5EF4-FFF2-40B4-BE49-F238E27FC236}">
                  <a16:creationId xmlns:a16="http://schemas.microsoft.com/office/drawing/2014/main" id="{5D6ED5A7-F71E-7ED2-C8A9-5A66DC06E86F}"/>
                </a:ext>
              </a:extLst>
            </p:cNvPr>
            <p:cNvSpPr/>
            <p:nvPr/>
          </p:nvSpPr>
          <p:spPr>
            <a:xfrm>
              <a:off x="6231700" y="3537525"/>
              <a:ext cx="136625" cy="5350"/>
            </a:xfrm>
            <a:custGeom>
              <a:avLst/>
              <a:gdLst/>
              <a:ahLst/>
              <a:cxnLst/>
              <a:rect l="l" t="t" r="r" b="b"/>
              <a:pathLst>
                <a:path w="5465" h="214" extrusionOk="0">
                  <a:moveTo>
                    <a:pt x="1" y="0"/>
                  </a:moveTo>
                  <a:lnTo>
                    <a:pt x="1" y="213"/>
                  </a:lnTo>
                  <a:lnTo>
                    <a:pt x="5465" y="213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973;p40">
              <a:extLst>
                <a:ext uri="{FF2B5EF4-FFF2-40B4-BE49-F238E27FC236}">
                  <a16:creationId xmlns:a16="http://schemas.microsoft.com/office/drawing/2014/main" id="{E2BB9BAB-5FAC-3C8F-139D-CC9D699E3BC9}"/>
                </a:ext>
              </a:extLst>
            </p:cNvPr>
            <p:cNvSpPr/>
            <p:nvPr/>
          </p:nvSpPr>
          <p:spPr>
            <a:xfrm>
              <a:off x="4124950" y="4398325"/>
              <a:ext cx="308925" cy="99800"/>
            </a:xfrm>
            <a:custGeom>
              <a:avLst/>
              <a:gdLst/>
              <a:ahLst/>
              <a:cxnLst/>
              <a:rect l="l" t="t" r="r" b="b"/>
              <a:pathLst>
                <a:path w="12357" h="3992" extrusionOk="0">
                  <a:moveTo>
                    <a:pt x="12160" y="0"/>
                  </a:moveTo>
                  <a:lnTo>
                    <a:pt x="10540" y="3779"/>
                  </a:lnTo>
                  <a:lnTo>
                    <a:pt x="0" y="3779"/>
                  </a:lnTo>
                  <a:lnTo>
                    <a:pt x="0" y="3992"/>
                  </a:lnTo>
                  <a:lnTo>
                    <a:pt x="10610" y="3992"/>
                  </a:lnTo>
                  <a:cubicBezTo>
                    <a:pt x="10653" y="3992"/>
                    <a:pt x="10691" y="3967"/>
                    <a:pt x="10708" y="3928"/>
                  </a:cubicBezTo>
                  <a:lnTo>
                    <a:pt x="12357" y="85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974;p40">
              <a:extLst>
                <a:ext uri="{FF2B5EF4-FFF2-40B4-BE49-F238E27FC236}">
                  <a16:creationId xmlns:a16="http://schemas.microsoft.com/office/drawing/2014/main" id="{6919B9A4-EAD5-3A46-3DD0-534D63286305}"/>
                </a:ext>
              </a:extLst>
            </p:cNvPr>
            <p:cNvSpPr/>
            <p:nvPr/>
          </p:nvSpPr>
          <p:spPr>
            <a:xfrm>
              <a:off x="4104950" y="4475450"/>
              <a:ext cx="40050" cy="40000"/>
            </a:xfrm>
            <a:custGeom>
              <a:avLst/>
              <a:gdLst/>
              <a:ahLst/>
              <a:cxnLst/>
              <a:rect l="l" t="t" r="r" b="b"/>
              <a:pathLst>
                <a:path w="1602" h="1600" extrusionOk="0">
                  <a:moveTo>
                    <a:pt x="802" y="0"/>
                  </a:moveTo>
                  <a:cubicBezTo>
                    <a:pt x="359" y="0"/>
                    <a:pt x="1" y="359"/>
                    <a:pt x="1" y="800"/>
                  </a:cubicBezTo>
                  <a:cubicBezTo>
                    <a:pt x="1" y="1242"/>
                    <a:pt x="359" y="1599"/>
                    <a:pt x="802" y="1599"/>
                  </a:cubicBezTo>
                  <a:cubicBezTo>
                    <a:pt x="1242" y="1599"/>
                    <a:pt x="1601" y="1242"/>
                    <a:pt x="1601" y="800"/>
                  </a:cubicBezTo>
                  <a:cubicBezTo>
                    <a:pt x="1601" y="359"/>
                    <a:pt x="1242" y="0"/>
                    <a:pt x="80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975;p40">
              <a:extLst>
                <a:ext uri="{FF2B5EF4-FFF2-40B4-BE49-F238E27FC236}">
                  <a16:creationId xmlns:a16="http://schemas.microsoft.com/office/drawing/2014/main" id="{C2A1CC29-CCD9-B727-84D6-00F225D9766B}"/>
                </a:ext>
              </a:extLst>
            </p:cNvPr>
            <p:cNvSpPr/>
            <p:nvPr/>
          </p:nvSpPr>
          <p:spPr>
            <a:xfrm>
              <a:off x="4102300" y="4472750"/>
              <a:ext cx="45325" cy="45375"/>
            </a:xfrm>
            <a:custGeom>
              <a:avLst/>
              <a:gdLst/>
              <a:ahLst/>
              <a:cxnLst/>
              <a:rect l="l" t="t" r="r" b="b"/>
              <a:pathLst>
                <a:path w="1813" h="1815" extrusionOk="0">
                  <a:moveTo>
                    <a:pt x="906" y="215"/>
                  </a:moveTo>
                  <a:cubicBezTo>
                    <a:pt x="1289" y="215"/>
                    <a:pt x="1600" y="527"/>
                    <a:pt x="1600" y="908"/>
                  </a:cubicBezTo>
                  <a:cubicBezTo>
                    <a:pt x="1600" y="1290"/>
                    <a:pt x="1289" y="1602"/>
                    <a:pt x="906" y="1602"/>
                  </a:cubicBezTo>
                  <a:cubicBezTo>
                    <a:pt x="525" y="1602"/>
                    <a:pt x="214" y="1290"/>
                    <a:pt x="214" y="908"/>
                  </a:cubicBezTo>
                  <a:cubicBezTo>
                    <a:pt x="214" y="527"/>
                    <a:pt x="525" y="215"/>
                    <a:pt x="906" y="215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7"/>
                    <a:pt x="1" y="908"/>
                  </a:cubicBezTo>
                  <a:cubicBezTo>
                    <a:pt x="1" y="1408"/>
                    <a:pt x="407" y="1814"/>
                    <a:pt x="906" y="1814"/>
                  </a:cubicBezTo>
                  <a:cubicBezTo>
                    <a:pt x="1406" y="1814"/>
                    <a:pt x="1813" y="1408"/>
                    <a:pt x="1813" y="908"/>
                  </a:cubicBezTo>
                  <a:cubicBezTo>
                    <a:pt x="1813" y="407"/>
                    <a:pt x="1406" y="1"/>
                    <a:pt x="90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976;p40">
              <a:extLst>
                <a:ext uri="{FF2B5EF4-FFF2-40B4-BE49-F238E27FC236}">
                  <a16:creationId xmlns:a16="http://schemas.microsoft.com/office/drawing/2014/main" id="{1A41FA62-116C-81B1-ED28-CE624D6F6A13}"/>
                </a:ext>
              </a:extLst>
            </p:cNvPr>
            <p:cNvSpPr/>
            <p:nvPr/>
          </p:nvSpPr>
          <p:spPr>
            <a:xfrm>
              <a:off x="4061850" y="4551500"/>
              <a:ext cx="136625" cy="5325"/>
            </a:xfrm>
            <a:custGeom>
              <a:avLst/>
              <a:gdLst/>
              <a:ahLst/>
              <a:cxnLst/>
              <a:rect l="l" t="t" r="r" b="b"/>
              <a:pathLst>
                <a:path w="5465" h="213" extrusionOk="0">
                  <a:moveTo>
                    <a:pt x="0" y="0"/>
                  </a:moveTo>
                  <a:lnTo>
                    <a:pt x="0" y="213"/>
                  </a:lnTo>
                  <a:lnTo>
                    <a:pt x="5465" y="213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977;p40">
              <a:extLst>
                <a:ext uri="{FF2B5EF4-FFF2-40B4-BE49-F238E27FC236}">
                  <a16:creationId xmlns:a16="http://schemas.microsoft.com/office/drawing/2014/main" id="{C5EEB43B-0B6E-8A42-1FB5-83D2028194A5}"/>
                </a:ext>
              </a:extLst>
            </p:cNvPr>
            <p:cNvSpPr/>
            <p:nvPr/>
          </p:nvSpPr>
          <p:spPr>
            <a:xfrm>
              <a:off x="4061850" y="4583125"/>
              <a:ext cx="136625" cy="5400"/>
            </a:xfrm>
            <a:custGeom>
              <a:avLst/>
              <a:gdLst/>
              <a:ahLst/>
              <a:cxnLst/>
              <a:rect l="l" t="t" r="r" b="b"/>
              <a:pathLst>
                <a:path w="5465" h="216" extrusionOk="0">
                  <a:moveTo>
                    <a:pt x="0" y="1"/>
                  </a:moveTo>
                  <a:lnTo>
                    <a:pt x="0" y="215"/>
                  </a:lnTo>
                  <a:lnTo>
                    <a:pt x="5465" y="215"/>
                  </a:lnTo>
                  <a:lnTo>
                    <a:pt x="5465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978;p40">
              <a:extLst>
                <a:ext uri="{FF2B5EF4-FFF2-40B4-BE49-F238E27FC236}">
                  <a16:creationId xmlns:a16="http://schemas.microsoft.com/office/drawing/2014/main" id="{E153470A-E40A-8704-7567-BD5C7D84834E}"/>
                </a:ext>
              </a:extLst>
            </p:cNvPr>
            <p:cNvSpPr/>
            <p:nvPr/>
          </p:nvSpPr>
          <p:spPr>
            <a:xfrm>
              <a:off x="4061850" y="4614775"/>
              <a:ext cx="136625" cy="5350"/>
            </a:xfrm>
            <a:custGeom>
              <a:avLst/>
              <a:gdLst/>
              <a:ahLst/>
              <a:cxnLst/>
              <a:rect l="l" t="t" r="r" b="b"/>
              <a:pathLst>
                <a:path w="5465" h="214" extrusionOk="0">
                  <a:moveTo>
                    <a:pt x="0" y="0"/>
                  </a:moveTo>
                  <a:lnTo>
                    <a:pt x="0" y="213"/>
                  </a:lnTo>
                  <a:lnTo>
                    <a:pt x="5465" y="213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979;p40">
              <a:extLst>
                <a:ext uri="{FF2B5EF4-FFF2-40B4-BE49-F238E27FC236}">
                  <a16:creationId xmlns:a16="http://schemas.microsoft.com/office/drawing/2014/main" id="{28FAC8D0-E432-9C46-31C7-72F61578E935}"/>
                </a:ext>
              </a:extLst>
            </p:cNvPr>
            <p:cNvSpPr/>
            <p:nvPr/>
          </p:nvSpPr>
          <p:spPr>
            <a:xfrm>
              <a:off x="4061850" y="4646450"/>
              <a:ext cx="136625" cy="5350"/>
            </a:xfrm>
            <a:custGeom>
              <a:avLst/>
              <a:gdLst/>
              <a:ahLst/>
              <a:cxnLst/>
              <a:rect l="l" t="t" r="r" b="b"/>
              <a:pathLst>
                <a:path w="5465" h="214" extrusionOk="0">
                  <a:moveTo>
                    <a:pt x="0" y="0"/>
                  </a:moveTo>
                  <a:lnTo>
                    <a:pt x="0" y="213"/>
                  </a:lnTo>
                  <a:lnTo>
                    <a:pt x="5465" y="213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980;p40">
              <a:extLst>
                <a:ext uri="{FF2B5EF4-FFF2-40B4-BE49-F238E27FC236}">
                  <a16:creationId xmlns:a16="http://schemas.microsoft.com/office/drawing/2014/main" id="{6FB0C7A6-BC91-5342-E8A5-7A489F0F1F93}"/>
                </a:ext>
              </a:extLst>
            </p:cNvPr>
            <p:cNvSpPr/>
            <p:nvPr/>
          </p:nvSpPr>
          <p:spPr>
            <a:xfrm>
              <a:off x="4680275" y="5167725"/>
              <a:ext cx="5350" cy="173825"/>
            </a:xfrm>
            <a:custGeom>
              <a:avLst/>
              <a:gdLst/>
              <a:ahLst/>
              <a:cxnLst/>
              <a:rect l="l" t="t" r="r" b="b"/>
              <a:pathLst>
                <a:path w="214" h="6953" extrusionOk="0">
                  <a:moveTo>
                    <a:pt x="0" y="0"/>
                  </a:moveTo>
                  <a:lnTo>
                    <a:pt x="0" y="6952"/>
                  </a:lnTo>
                  <a:lnTo>
                    <a:pt x="213" y="6952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981;p40">
              <a:extLst>
                <a:ext uri="{FF2B5EF4-FFF2-40B4-BE49-F238E27FC236}">
                  <a16:creationId xmlns:a16="http://schemas.microsoft.com/office/drawing/2014/main" id="{C14FE06C-5550-7616-E484-8689B3D52008}"/>
                </a:ext>
              </a:extLst>
            </p:cNvPr>
            <p:cNvSpPr/>
            <p:nvPr/>
          </p:nvSpPr>
          <p:spPr>
            <a:xfrm>
              <a:off x="4663900" y="5316800"/>
              <a:ext cx="40000" cy="40000"/>
            </a:xfrm>
            <a:custGeom>
              <a:avLst/>
              <a:gdLst/>
              <a:ahLst/>
              <a:cxnLst/>
              <a:rect l="l" t="t" r="r" b="b"/>
              <a:pathLst>
                <a:path w="1600" h="1600" extrusionOk="0">
                  <a:moveTo>
                    <a:pt x="800" y="1"/>
                  </a:moveTo>
                  <a:cubicBezTo>
                    <a:pt x="359" y="1"/>
                    <a:pt x="0" y="358"/>
                    <a:pt x="0" y="800"/>
                  </a:cubicBezTo>
                  <a:cubicBezTo>
                    <a:pt x="0" y="1241"/>
                    <a:pt x="359" y="1600"/>
                    <a:pt x="800" y="1600"/>
                  </a:cubicBezTo>
                  <a:cubicBezTo>
                    <a:pt x="1242" y="1600"/>
                    <a:pt x="1599" y="1241"/>
                    <a:pt x="1599" y="800"/>
                  </a:cubicBezTo>
                  <a:cubicBezTo>
                    <a:pt x="1599" y="358"/>
                    <a:pt x="1242" y="1"/>
                    <a:pt x="80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982;p40">
              <a:extLst>
                <a:ext uri="{FF2B5EF4-FFF2-40B4-BE49-F238E27FC236}">
                  <a16:creationId xmlns:a16="http://schemas.microsoft.com/office/drawing/2014/main" id="{4C1B7056-E0B4-1421-D586-FDBE999FF609}"/>
                </a:ext>
              </a:extLst>
            </p:cNvPr>
            <p:cNvSpPr/>
            <p:nvPr/>
          </p:nvSpPr>
          <p:spPr>
            <a:xfrm>
              <a:off x="4661250" y="5314125"/>
              <a:ext cx="45325" cy="45325"/>
            </a:xfrm>
            <a:custGeom>
              <a:avLst/>
              <a:gdLst/>
              <a:ahLst/>
              <a:cxnLst/>
              <a:rect l="l" t="t" r="r" b="b"/>
              <a:pathLst>
                <a:path w="1813" h="1813" extrusionOk="0">
                  <a:moveTo>
                    <a:pt x="906" y="213"/>
                  </a:moveTo>
                  <a:cubicBezTo>
                    <a:pt x="1289" y="213"/>
                    <a:pt x="1600" y="524"/>
                    <a:pt x="1600" y="907"/>
                  </a:cubicBezTo>
                  <a:cubicBezTo>
                    <a:pt x="1600" y="1288"/>
                    <a:pt x="1289" y="1599"/>
                    <a:pt x="906" y="1599"/>
                  </a:cubicBezTo>
                  <a:cubicBezTo>
                    <a:pt x="525" y="1599"/>
                    <a:pt x="214" y="1288"/>
                    <a:pt x="214" y="907"/>
                  </a:cubicBezTo>
                  <a:cubicBezTo>
                    <a:pt x="214" y="524"/>
                    <a:pt x="525" y="213"/>
                    <a:pt x="906" y="213"/>
                  </a:cubicBezTo>
                  <a:close/>
                  <a:moveTo>
                    <a:pt x="906" y="0"/>
                  </a:moveTo>
                  <a:cubicBezTo>
                    <a:pt x="407" y="0"/>
                    <a:pt x="1" y="407"/>
                    <a:pt x="1" y="907"/>
                  </a:cubicBezTo>
                  <a:cubicBezTo>
                    <a:pt x="1" y="1406"/>
                    <a:pt x="407" y="1812"/>
                    <a:pt x="906" y="1812"/>
                  </a:cubicBezTo>
                  <a:cubicBezTo>
                    <a:pt x="1406" y="1812"/>
                    <a:pt x="1813" y="1406"/>
                    <a:pt x="1813" y="907"/>
                  </a:cubicBezTo>
                  <a:cubicBezTo>
                    <a:pt x="1813" y="407"/>
                    <a:pt x="1406" y="0"/>
                    <a:pt x="90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983;p40">
              <a:extLst>
                <a:ext uri="{FF2B5EF4-FFF2-40B4-BE49-F238E27FC236}">
                  <a16:creationId xmlns:a16="http://schemas.microsoft.com/office/drawing/2014/main" id="{D59F0FC9-8E74-18E6-8F93-927008C0E81D}"/>
                </a:ext>
              </a:extLst>
            </p:cNvPr>
            <p:cNvSpPr/>
            <p:nvPr/>
          </p:nvSpPr>
          <p:spPr>
            <a:xfrm>
              <a:off x="4489200" y="5276500"/>
              <a:ext cx="136675" cy="5325"/>
            </a:xfrm>
            <a:custGeom>
              <a:avLst/>
              <a:gdLst/>
              <a:ahLst/>
              <a:cxnLst/>
              <a:rect l="l" t="t" r="r" b="b"/>
              <a:pathLst>
                <a:path w="5467" h="213" extrusionOk="0">
                  <a:moveTo>
                    <a:pt x="1" y="0"/>
                  </a:moveTo>
                  <a:lnTo>
                    <a:pt x="1" y="213"/>
                  </a:lnTo>
                  <a:lnTo>
                    <a:pt x="5467" y="213"/>
                  </a:lnTo>
                  <a:lnTo>
                    <a:pt x="546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984;p40">
              <a:extLst>
                <a:ext uri="{FF2B5EF4-FFF2-40B4-BE49-F238E27FC236}">
                  <a16:creationId xmlns:a16="http://schemas.microsoft.com/office/drawing/2014/main" id="{E2515DAD-1CA7-95E1-DC7E-5702F039D79C}"/>
                </a:ext>
              </a:extLst>
            </p:cNvPr>
            <p:cNvSpPr/>
            <p:nvPr/>
          </p:nvSpPr>
          <p:spPr>
            <a:xfrm>
              <a:off x="4489200" y="5308175"/>
              <a:ext cx="136675" cy="5350"/>
            </a:xfrm>
            <a:custGeom>
              <a:avLst/>
              <a:gdLst/>
              <a:ahLst/>
              <a:cxnLst/>
              <a:rect l="l" t="t" r="r" b="b"/>
              <a:pathLst>
                <a:path w="5467" h="214" extrusionOk="0">
                  <a:moveTo>
                    <a:pt x="1" y="0"/>
                  </a:moveTo>
                  <a:lnTo>
                    <a:pt x="1" y="213"/>
                  </a:lnTo>
                  <a:lnTo>
                    <a:pt x="5467" y="213"/>
                  </a:lnTo>
                  <a:lnTo>
                    <a:pt x="546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985;p40">
              <a:extLst>
                <a:ext uri="{FF2B5EF4-FFF2-40B4-BE49-F238E27FC236}">
                  <a16:creationId xmlns:a16="http://schemas.microsoft.com/office/drawing/2014/main" id="{CDAA5B64-47CB-111D-91D7-859F88242703}"/>
                </a:ext>
              </a:extLst>
            </p:cNvPr>
            <p:cNvSpPr/>
            <p:nvPr/>
          </p:nvSpPr>
          <p:spPr>
            <a:xfrm>
              <a:off x="4489200" y="5339800"/>
              <a:ext cx="136675" cy="5400"/>
            </a:xfrm>
            <a:custGeom>
              <a:avLst/>
              <a:gdLst/>
              <a:ahLst/>
              <a:cxnLst/>
              <a:rect l="l" t="t" r="r" b="b"/>
              <a:pathLst>
                <a:path w="5467" h="216" extrusionOk="0">
                  <a:moveTo>
                    <a:pt x="1" y="1"/>
                  </a:moveTo>
                  <a:lnTo>
                    <a:pt x="1" y="215"/>
                  </a:lnTo>
                  <a:lnTo>
                    <a:pt x="5467" y="215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986;p40">
              <a:extLst>
                <a:ext uri="{FF2B5EF4-FFF2-40B4-BE49-F238E27FC236}">
                  <a16:creationId xmlns:a16="http://schemas.microsoft.com/office/drawing/2014/main" id="{35AB02A8-2298-0177-F2D1-932452F830B2}"/>
                </a:ext>
              </a:extLst>
            </p:cNvPr>
            <p:cNvSpPr/>
            <p:nvPr/>
          </p:nvSpPr>
          <p:spPr>
            <a:xfrm>
              <a:off x="4489200" y="5371475"/>
              <a:ext cx="136675" cy="5350"/>
            </a:xfrm>
            <a:custGeom>
              <a:avLst/>
              <a:gdLst/>
              <a:ahLst/>
              <a:cxnLst/>
              <a:rect l="l" t="t" r="r" b="b"/>
              <a:pathLst>
                <a:path w="5467" h="214" extrusionOk="0">
                  <a:moveTo>
                    <a:pt x="1" y="1"/>
                  </a:moveTo>
                  <a:lnTo>
                    <a:pt x="1" y="214"/>
                  </a:lnTo>
                  <a:lnTo>
                    <a:pt x="5467" y="214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987;p40">
              <a:extLst>
                <a:ext uri="{FF2B5EF4-FFF2-40B4-BE49-F238E27FC236}">
                  <a16:creationId xmlns:a16="http://schemas.microsoft.com/office/drawing/2014/main" id="{7AA75085-21D0-A57C-C8D2-35CDE16694C4}"/>
                </a:ext>
              </a:extLst>
            </p:cNvPr>
            <p:cNvSpPr/>
            <p:nvPr/>
          </p:nvSpPr>
          <p:spPr>
            <a:xfrm>
              <a:off x="5542150" y="5109875"/>
              <a:ext cx="297875" cy="147425"/>
            </a:xfrm>
            <a:custGeom>
              <a:avLst/>
              <a:gdLst/>
              <a:ahLst/>
              <a:cxnLst/>
              <a:rect l="l" t="t" r="r" b="b"/>
              <a:pathLst>
                <a:path w="11915" h="5897" extrusionOk="0">
                  <a:moveTo>
                    <a:pt x="0" y="1"/>
                  </a:moveTo>
                  <a:lnTo>
                    <a:pt x="0" y="213"/>
                  </a:lnTo>
                  <a:lnTo>
                    <a:pt x="4308" y="213"/>
                  </a:lnTo>
                  <a:lnTo>
                    <a:pt x="4308" y="5791"/>
                  </a:lnTo>
                  <a:cubicBezTo>
                    <a:pt x="4308" y="5849"/>
                    <a:pt x="4355" y="5897"/>
                    <a:pt x="4415" y="5897"/>
                  </a:cubicBezTo>
                  <a:lnTo>
                    <a:pt x="11915" y="5897"/>
                  </a:lnTo>
                  <a:lnTo>
                    <a:pt x="11915" y="5684"/>
                  </a:lnTo>
                  <a:lnTo>
                    <a:pt x="4521" y="5684"/>
                  </a:lnTo>
                  <a:lnTo>
                    <a:pt x="4521" y="108"/>
                  </a:lnTo>
                  <a:cubicBezTo>
                    <a:pt x="4521" y="48"/>
                    <a:pt x="4473" y="1"/>
                    <a:pt x="441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988;p40">
              <a:extLst>
                <a:ext uri="{FF2B5EF4-FFF2-40B4-BE49-F238E27FC236}">
                  <a16:creationId xmlns:a16="http://schemas.microsoft.com/office/drawing/2014/main" id="{E6D4C525-5A23-FACB-7A6E-791BF567BAD8}"/>
                </a:ext>
              </a:extLst>
            </p:cNvPr>
            <p:cNvSpPr/>
            <p:nvPr/>
          </p:nvSpPr>
          <p:spPr>
            <a:xfrm>
              <a:off x="5824625" y="5234350"/>
              <a:ext cx="40000" cy="40050"/>
            </a:xfrm>
            <a:custGeom>
              <a:avLst/>
              <a:gdLst/>
              <a:ahLst/>
              <a:cxnLst/>
              <a:rect l="l" t="t" r="r" b="b"/>
              <a:pathLst>
                <a:path w="1600" h="1602" extrusionOk="0">
                  <a:moveTo>
                    <a:pt x="800" y="1"/>
                  </a:moveTo>
                  <a:cubicBezTo>
                    <a:pt x="359" y="1"/>
                    <a:pt x="1" y="359"/>
                    <a:pt x="1" y="800"/>
                  </a:cubicBezTo>
                  <a:cubicBezTo>
                    <a:pt x="1" y="1242"/>
                    <a:pt x="359" y="1601"/>
                    <a:pt x="800" y="1601"/>
                  </a:cubicBezTo>
                  <a:cubicBezTo>
                    <a:pt x="1242" y="1601"/>
                    <a:pt x="1600" y="1242"/>
                    <a:pt x="1600" y="800"/>
                  </a:cubicBezTo>
                  <a:cubicBezTo>
                    <a:pt x="1600" y="359"/>
                    <a:pt x="1242" y="1"/>
                    <a:pt x="80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989;p40">
              <a:extLst>
                <a:ext uri="{FF2B5EF4-FFF2-40B4-BE49-F238E27FC236}">
                  <a16:creationId xmlns:a16="http://schemas.microsoft.com/office/drawing/2014/main" id="{A3E4A2EA-2988-6A11-1785-B1E133006D05}"/>
                </a:ext>
              </a:extLst>
            </p:cNvPr>
            <p:cNvSpPr/>
            <p:nvPr/>
          </p:nvSpPr>
          <p:spPr>
            <a:xfrm>
              <a:off x="5821975" y="5231700"/>
              <a:ext cx="45325" cy="45325"/>
            </a:xfrm>
            <a:custGeom>
              <a:avLst/>
              <a:gdLst/>
              <a:ahLst/>
              <a:cxnLst/>
              <a:rect l="l" t="t" r="r" b="b"/>
              <a:pathLst>
                <a:path w="1813" h="1813" extrusionOk="0">
                  <a:moveTo>
                    <a:pt x="906" y="214"/>
                  </a:moveTo>
                  <a:cubicBezTo>
                    <a:pt x="1289" y="214"/>
                    <a:pt x="1600" y="525"/>
                    <a:pt x="1600" y="906"/>
                  </a:cubicBezTo>
                  <a:cubicBezTo>
                    <a:pt x="1600" y="1289"/>
                    <a:pt x="1289" y="1600"/>
                    <a:pt x="906" y="1600"/>
                  </a:cubicBezTo>
                  <a:cubicBezTo>
                    <a:pt x="525" y="1600"/>
                    <a:pt x="214" y="1289"/>
                    <a:pt x="214" y="906"/>
                  </a:cubicBezTo>
                  <a:cubicBezTo>
                    <a:pt x="214" y="525"/>
                    <a:pt x="525" y="214"/>
                    <a:pt x="906" y="214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7"/>
                    <a:pt x="1" y="906"/>
                  </a:cubicBezTo>
                  <a:cubicBezTo>
                    <a:pt x="1" y="1406"/>
                    <a:pt x="407" y="1813"/>
                    <a:pt x="906" y="1813"/>
                  </a:cubicBezTo>
                  <a:cubicBezTo>
                    <a:pt x="1406" y="1813"/>
                    <a:pt x="1813" y="1406"/>
                    <a:pt x="1813" y="906"/>
                  </a:cubicBezTo>
                  <a:cubicBezTo>
                    <a:pt x="1813" y="407"/>
                    <a:pt x="1406" y="1"/>
                    <a:pt x="90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990;p40">
              <a:extLst>
                <a:ext uri="{FF2B5EF4-FFF2-40B4-BE49-F238E27FC236}">
                  <a16:creationId xmlns:a16="http://schemas.microsoft.com/office/drawing/2014/main" id="{79B5524B-BF4F-FCA4-087F-F279B6FD3292}"/>
                </a:ext>
              </a:extLst>
            </p:cNvPr>
            <p:cNvSpPr/>
            <p:nvPr/>
          </p:nvSpPr>
          <p:spPr>
            <a:xfrm>
              <a:off x="5896650" y="5201850"/>
              <a:ext cx="136675" cy="5350"/>
            </a:xfrm>
            <a:custGeom>
              <a:avLst/>
              <a:gdLst/>
              <a:ahLst/>
              <a:cxnLst/>
              <a:rect l="l" t="t" r="r" b="b"/>
              <a:pathLst>
                <a:path w="5467" h="214" extrusionOk="0">
                  <a:moveTo>
                    <a:pt x="1" y="1"/>
                  </a:moveTo>
                  <a:lnTo>
                    <a:pt x="1" y="214"/>
                  </a:lnTo>
                  <a:lnTo>
                    <a:pt x="5467" y="214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991;p40">
              <a:extLst>
                <a:ext uri="{FF2B5EF4-FFF2-40B4-BE49-F238E27FC236}">
                  <a16:creationId xmlns:a16="http://schemas.microsoft.com/office/drawing/2014/main" id="{609F0035-ED4B-14AC-31F8-EF483DBB7572}"/>
                </a:ext>
              </a:extLst>
            </p:cNvPr>
            <p:cNvSpPr/>
            <p:nvPr/>
          </p:nvSpPr>
          <p:spPr>
            <a:xfrm>
              <a:off x="5896650" y="5233500"/>
              <a:ext cx="136675" cy="5375"/>
            </a:xfrm>
            <a:custGeom>
              <a:avLst/>
              <a:gdLst/>
              <a:ahLst/>
              <a:cxnLst/>
              <a:rect l="l" t="t" r="r" b="b"/>
              <a:pathLst>
                <a:path w="5467" h="215" extrusionOk="0">
                  <a:moveTo>
                    <a:pt x="1" y="0"/>
                  </a:moveTo>
                  <a:lnTo>
                    <a:pt x="1" y="215"/>
                  </a:lnTo>
                  <a:lnTo>
                    <a:pt x="5467" y="215"/>
                  </a:lnTo>
                  <a:lnTo>
                    <a:pt x="546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992;p40">
              <a:extLst>
                <a:ext uri="{FF2B5EF4-FFF2-40B4-BE49-F238E27FC236}">
                  <a16:creationId xmlns:a16="http://schemas.microsoft.com/office/drawing/2014/main" id="{EE6EE86A-C0B9-2B27-7D08-41470543BDD1}"/>
                </a:ext>
              </a:extLst>
            </p:cNvPr>
            <p:cNvSpPr/>
            <p:nvPr/>
          </p:nvSpPr>
          <p:spPr>
            <a:xfrm>
              <a:off x="5896650" y="5265175"/>
              <a:ext cx="136675" cy="5350"/>
            </a:xfrm>
            <a:custGeom>
              <a:avLst/>
              <a:gdLst/>
              <a:ahLst/>
              <a:cxnLst/>
              <a:rect l="l" t="t" r="r" b="b"/>
              <a:pathLst>
                <a:path w="5467" h="214" extrusionOk="0">
                  <a:moveTo>
                    <a:pt x="1" y="0"/>
                  </a:moveTo>
                  <a:lnTo>
                    <a:pt x="1" y="213"/>
                  </a:lnTo>
                  <a:lnTo>
                    <a:pt x="5467" y="213"/>
                  </a:lnTo>
                  <a:lnTo>
                    <a:pt x="546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993;p40">
              <a:extLst>
                <a:ext uri="{FF2B5EF4-FFF2-40B4-BE49-F238E27FC236}">
                  <a16:creationId xmlns:a16="http://schemas.microsoft.com/office/drawing/2014/main" id="{4B5A3BB8-E71F-EDD2-E5E0-8549015345CD}"/>
                </a:ext>
              </a:extLst>
            </p:cNvPr>
            <p:cNvSpPr/>
            <p:nvPr/>
          </p:nvSpPr>
          <p:spPr>
            <a:xfrm>
              <a:off x="5896650" y="5296850"/>
              <a:ext cx="136675" cy="5350"/>
            </a:xfrm>
            <a:custGeom>
              <a:avLst/>
              <a:gdLst/>
              <a:ahLst/>
              <a:cxnLst/>
              <a:rect l="l" t="t" r="r" b="b"/>
              <a:pathLst>
                <a:path w="5467" h="214" extrusionOk="0">
                  <a:moveTo>
                    <a:pt x="1" y="1"/>
                  </a:moveTo>
                  <a:lnTo>
                    <a:pt x="1" y="213"/>
                  </a:lnTo>
                  <a:lnTo>
                    <a:pt x="5467" y="213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994;p40">
              <a:extLst>
                <a:ext uri="{FF2B5EF4-FFF2-40B4-BE49-F238E27FC236}">
                  <a16:creationId xmlns:a16="http://schemas.microsoft.com/office/drawing/2014/main" id="{4963BD7E-9AEC-FDC1-4D4D-00290BC8AED2}"/>
                </a:ext>
              </a:extLst>
            </p:cNvPr>
            <p:cNvSpPr/>
            <p:nvPr/>
          </p:nvSpPr>
          <p:spPr>
            <a:xfrm>
              <a:off x="5975800" y="4961625"/>
              <a:ext cx="297700" cy="5350"/>
            </a:xfrm>
            <a:custGeom>
              <a:avLst/>
              <a:gdLst/>
              <a:ahLst/>
              <a:cxnLst/>
              <a:rect l="l" t="t" r="r" b="b"/>
              <a:pathLst>
                <a:path w="11908" h="214" extrusionOk="0">
                  <a:moveTo>
                    <a:pt x="0" y="0"/>
                  </a:moveTo>
                  <a:lnTo>
                    <a:pt x="0" y="213"/>
                  </a:lnTo>
                  <a:lnTo>
                    <a:pt x="11907" y="213"/>
                  </a:lnTo>
                  <a:lnTo>
                    <a:pt x="11907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995;p40">
              <a:extLst>
                <a:ext uri="{FF2B5EF4-FFF2-40B4-BE49-F238E27FC236}">
                  <a16:creationId xmlns:a16="http://schemas.microsoft.com/office/drawing/2014/main" id="{FBB6D7D2-52B9-1C30-EAD1-F2535FB1D091}"/>
                </a:ext>
              </a:extLst>
            </p:cNvPr>
            <p:cNvSpPr/>
            <p:nvPr/>
          </p:nvSpPr>
          <p:spPr>
            <a:xfrm>
              <a:off x="6122200" y="4816450"/>
              <a:ext cx="5350" cy="147825"/>
            </a:xfrm>
            <a:custGeom>
              <a:avLst/>
              <a:gdLst/>
              <a:ahLst/>
              <a:cxnLst/>
              <a:rect l="l" t="t" r="r" b="b"/>
              <a:pathLst>
                <a:path w="214" h="5913" extrusionOk="0">
                  <a:moveTo>
                    <a:pt x="0" y="0"/>
                  </a:moveTo>
                  <a:lnTo>
                    <a:pt x="0" y="5913"/>
                  </a:lnTo>
                  <a:lnTo>
                    <a:pt x="213" y="5913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996;p40">
              <a:extLst>
                <a:ext uri="{FF2B5EF4-FFF2-40B4-BE49-F238E27FC236}">
                  <a16:creationId xmlns:a16="http://schemas.microsoft.com/office/drawing/2014/main" id="{ACECCB30-8E4B-AC78-66CC-2F21C51BDA8F}"/>
                </a:ext>
              </a:extLst>
            </p:cNvPr>
            <p:cNvSpPr/>
            <p:nvPr/>
          </p:nvSpPr>
          <p:spPr>
            <a:xfrm>
              <a:off x="5921100" y="4909775"/>
              <a:ext cx="109325" cy="109300"/>
            </a:xfrm>
            <a:custGeom>
              <a:avLst/>
              <a:gdLst/>
              <a:ahLst/>
              <a:cxnLst/>
              <a:rect l="l" t="t" r="r" b="b"/>
              <a:pathLst>
                <a:path w="4373" h="4372" extrusionOk="0">
                  <a:moveTo>
                    <a:pt x="2187" y="0"/>
                  </a:moveTo>
                  <a:cubicBezTo>
                    <a:pt x="979" y="0"/>
                    <a:pt x="1" y="978"/>
                    <a:pt x="1" y="2186"/>
                  </a:cubicBezTo>
                  <a:cubicBezTo>
                    <a:pt x="1" y="3393"/>
                    <a:pt x="979" y="4372"/>
                    <a:pt x="2187" y="4372"/>
                  </a:cubicBezTo>
                  <a:cubicBezTo>
                    <a:pt x="3393" y="4372"/>
                    <a:pt x="4372" y="3393"/>
                    <a:pt x="4372" y="2186"/>
                  </a:cubicBezTo>
                  <a:cubicBezTo>
                    <a:pt x="4372" y="978"/>
                    <a:pt x="3393" y="0"/>
                    <a:pt x="2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997;p40">
              <a:extLst>
                <a:ext uri="{FF2B5EF4-FFF2-40B4-BE49-F238E27FC236}">
                  <a16:creationId xmlns:a16="http://schemas.microsoft.com/office/drawing/2014/main" id="{BD652DA5-FC79-A1D6-6148-3ED468473593}"/>
                </a:ext>
              </a:extLst>
            </p:cNvPr>
            <p:cNvSpPr/>
            <p:nvPr/>
          </p:nvSpPr>
          <p:spPr>
            <a:xfrm>
              <a:off x="5910725" y="4907075"/>
              <a:ext cx="123875" cy="114675"/>
            </a:xfrm>
            <a:custGeom>
              <a:avLst/>
              <a:gdLst/>
              <a:ahLst/>
              <a:cxnLst/>
              <a:rect l="l" t="t" r="r" b="b"/>
              <a:pathLst>
                <a:path w="4955" h="4587" extrusionOk="0">
                  <a:moveTo>
                    <a:pt x="2600" y="213"/>
                  </a:moveTo>
                  <a:cubicBezTo>
                    <a:pt x="2872" y="213"/>
                    <a:pt x="3143" y="267"/>
                    <a:pt x="3401" y="375"/>
                  </a:cubicBezTo>
                  <a:cubicBezTo>
                    <a:pt x="3915" y="589"/>
                    <a:pt x="4312" y="990"/>
                    <a:pt x="4524" y="1503"/>
                  </a:cubicBezTo>
                  <a:cubicBezTo>
                    <a:pt x="4735" y="2017"/>
                    <a:pt x="4734" y="2583"/>
                    <a:pt x="4519" y="3095"/>
                  </a:cubicBezTo>
                  <a:cubicBezTo>
                    <a:pt x="4307" y="3607"/>
                    <a:pt x="3906" y="4006"/>
                    <a:pt x="3392" y="4218"/>
                  </a:cubicBezTo>
                  <a:cubicBezTo>
                    <a:pt x="3135" y="4324"/>
                    <a:pt x="2868" y="4374"/>
                    <a:pt x="2605" y="4374"/>
                  </a:cubicBezTo>
                  <a:cubicBezTo>
                    <a:pt x="1786" y="4374"/>
                    <a:pt x="1008" y="3887"/>
                    <a:pt x="678" y="3084"/>
                  </a:cubicBezTo>
                  <a:cubicBezTo>
                    <a:pt x="242" y="2024"/>
                    <a:pt x="749" y="806"/>
                    <a:pt x="1811" y="372"/>
                  </a:cubicBezTo>
                  <a:lnTo>
                    <a:pt x="1810" y="372"/>
                  </a:lnTo>
                  <a:cubicBezTo>
                    <a:pt x="2065" y="266"/>
                    <a:pt x="2333" y="213"/>
                    <a:pt x="2600" y="213"/>
                  </a:cubicBezTo>
                  <a:close/>
                  <a:moveTo>
                    <a:pt x="2602" y="0"/>
                  </a:moveTo>
                  <a:cubicBezTo>
                    <a:pt x="2306" y="0"/>
                    <a:pt x="2011" y="58"/>
                    <a:pt x="1729" y="174"/>
                  </a:cubicBezTo>
                  <a:cubicBezTo>
                    <a:pt x="560" y="654"/>
                    <a:pt x="1" y="1996"/>
                    <a:pt x="480" y="3166"/>
                  </a:cubicBezTo>
                  <a:cubicBezTo>
                    <a:pt x="845" y="4051"/>
                    <a:pt x="1702" y="4587"/>
                    <a:pt x="2605" y="4587"/>
                  </a:cubicBezTo>
                  <a:cubicBezTo>
                    <a:pt x="2894" y="4587"/>
                    <a:pt x="3188" y="4532"/>
                    <a:pt x="3473" y="4414"/>
                  </a:cubicBezTo>
                  <a:cubicBezTo>
                    <a:pt x="4039" y="4182"/>
                    <a:pt x="4481" y="3743"/>
                    <a:pt x="4716" y="3177"/>
                  </a:cubicBezTo>
                  <a:cubicBezTo>
                    <a:pt x="4953" y="2611"/>
                    <a:pt x="4954" y="1989"/>
                    <a:pt x="4722" y="1423"/>
                  </a:cubicBezTo>
                  <a:cubicBezTo>
                    <a:pt x="4488" y="856"/>
                    <a:pt x="4049" y="415"/>
                    <a:pt x="3483" y="178"/>
                  </a:cubicBezTo>
                  <a:cubicBezTo>
                    <a:pt x="3199" y="60"/>
                    <a:pt x="2901" y="0"/>
                    <a:pt x="260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998;p40">
              <a:extLst>
                <a:ext uri="{FF2B5EF4-FFF2-40B4-BE49-F238E27FC236}">
                  <a16:creationId xmlns:a16="http://schemas.microsoft.com/office/drawing/2014/main" id="{28CE9E0E-3A19-4DDE-667E-31691705C69E}"/>
                </a:ext>
              </a:extLst>
            </p:cNvPr>
            <p:cNvSpPr/>
            <p:nvPr/>
          </p:nvSpPr>
          <p:spPr>
            <a:xfrm>
              <a:off x="5920325" y="4909700"/>
              <a:ext cx="98900" cy="109275"/>
            </a:xfrm>
            <a:custGeom>
              <a:avLst/>
              <a:gdLst/>
              <a:ahLst/>
              <a:cxnLst/>
              <a:rect l="l" t="t" r="r" b="b"/>
              <a:pathLst>
                <a:path w="3956" h="4371" extrusionOk="0">
                  <a:moveTo>
                    <a:pt x="2161" y="0"/>
                  </a:moveTo>
                  <a:cubicBezTo>
                    <a:pt x="955" y="30"/>
                    <a:pt x="1" y="1032"/>
                    <a:pt x="29" y="2239"/>
                  </a:cubicBezTo>
                  <a:cubicBezTo>
                    <a:pt x="58" y="3427"/>
                    <a:pt x="1031" y="4371"/>
                    <a:pt x="2213" y="4371"/>
                  </a:cubicBezTo>
                  <a:cubicBezTo>
                    <a:pt x="2232" y="4371"/>
                    <a:pt x="2250" y="4371"/>
                    <a:pt x="2268" y="4370"/>
                  </a:cubicBezTo>
                  <a:cubicBezTo>
                    <a:pt x="2932" y="4354"/>
                    <a:pt x="3553" y="4037"/>
                    <a:pt x="3955" y="3508"/>
                  </a:cubicBezTo>
                  <a:lnTo>
                    <a:pt x="2161" y="2491"/>
                  </a:lnTo>
                  <a:lnTo>
                    <a:pt x="2161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999;p40">
              <a:extLst>
                <a:ext uri="{FF2B5EF4-FFF2-40B4-BE49-F238E27FC236}">
                  <a16:creationId xmlns:a16="http://schemas.microsoft.com/office/drawing/2014/main" id="{0DFBAEC2-8CAE-3441-3FC7-35BF544FC43F}"/>
                </a:ext>
              </a:extLst>
            </p:cNvPr>
            <p:cNvSpPr/>
            <p:nvPr/>
          </p:nvSpPr>
          <p:spPr>
            <a:xfrm>
              <a:off x="5917975" y="4906925"/>
              <a:ext cx="105200" cy="114725"/>
            </a:xfrm>
            <a:custGeom>
              <a:avLst/>
              <a:gdLst/>
              <a:ahLst/>
              <a:cxnLst/>
              <a:rect l="l" t="t" r="r" b="b"/>
              <a:pathLst>
                <a:path w="4208" h="4589" extrusionOk="0">
                  <a:moveTo>
                    <a:pt x="2149" y="223"/>
                  </a:moveTo>
                  <a:lnTo>
                    <a:pt x="2149" y="2665"/>
                  </a:lnTo>
                  <a:lnTo>
                    <a:pt x="3887" y="3650"/>
                  </a:lnTo>
                  <a:cubicBezTo>
                    <a:pt x="3503" y="4098"/>
                    <a:pt x="2953" y="4361"/>
                    <a:pt x="2359" y="4375"/>
                  </a:cubicBezTo>
                  <a:cubicBezTo>
                    <a:pt x="2344" y="4376"/>
                    <a:pt x="2329" y="4376"/>
                    <a:pt x="2313" y="4376"/>
                  </a:cubicBezTo>
                  <a:cubicBezTo>
                    <a:pt x="1778" y="4376"/>
                    <a:pt x="1266" y="4174"/>
                    <a:pt x="875" y="3802"/>
                  </a:cubicBezTo>
                  <a:cubicBezTo>
                    <a:pt x="473" y="3419"/>
                    <a:pt x="244" y="2903"/>
                    <a:pt x="230" y="2347"/>
                  </a:cubicBezTo>
                  <a:cubicBezTo>
                    <a:pt x="217" y="1792"/>
                    <a:pt x="419" y="1265"/>
                    <a:pt x="803" y="863"/>
                  </a:cubicBezTo>
                  <a:cubicBezTo>
                    <a:pt x="1161" y="486"/>
                    <a:pt x="1636" y="261"/>
                    <a:pt x="2149" y="223"/>
                  </a:cubicBezTo>
                  <a:close/>
                  <a:moveTo>
                    <a:pt x="2362" y="1"/>
                  </a:moveTo>
                  <a:lnTo>
                    <a:pt x="2252" y="4"/>
                  </a:lnTo>
                  <a:cubicBezTo>
                    <a:pt x="1640" y="20"/>
                    <a:pt x="1070" y="272"/>
                    <a:pt x="649" y="716"/>
                  </a:cubicBezTo>
                  <a:cubicBezTo>
                    <a:pt x="226" y="1159"/>
                    <a:pt x="1" y="1740"/>
                    <a:pt x="17" y="2352"/>
                  </a:cubicBezTo>
                  <a:cubicBezTo>
                    <a:pt x="32" y="2964"/>
                    <a:pt x="284" y="3534"/>
                    <a:pt x="727" y="3957"/>
                  </a:cubicBezTo>
                  <a:cubicBezTo>
                    <a:pt x="1156" y="4365"/>
                    <a:pt x="1716" y="4588"/>
                    <a:pt x="2307" y="4588"/>
                  </a:cubicBezTo>
                  <a:lnTo>
                    <a:pt x="2364" y="4588"/>
                  </a:lnTo>
                  <a:cubicBezTo>
                    <a:pt x="3065" y="4570"/>
                    <a:pt x="3710" y="4241"/>
                    <a:pt x="4134" y="3683"/>
                  </a:cubicBezTo>
                  <a:lnTo>
                    <a:pt x="4207" y="3586"/>
                  </a:lnTo>
                  <a:lnTo>
                    <a:pt x="2362" y="2540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1000;p40">
              <a:extLst>
                <a:ext uri="{FF2B5EF4-FFF2-40B4-BE49-F238E27FC236}">
                  <a16:creationId xmlns:a16="http://schemas.microsoft.com/office/drawing/2014/main" id="{CACA4B61-730F-5CD7-6849-26D3A8998E62}"/>
                </a:ext>
              </a:extLst>
            </p:cNvPr>
            <p:cNvSpPr/>
            <p:nvPr/>
          </p:nvSpPr>
          <p:spPr>
            <a:xfrm>
              <a:off x="5943850" y="4932275"/>
              <a:ext cx="64025" cy="64025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0" y="1"/>
                  </a:moveTo>
                  <a:cubicBezTo>
                    <a:pt x="574" y="1"/>
                    <a:pt x="1" y="574"/>
                    <a:pt x="1" y="1281"/>
                  </a:cubicBezTo>
                  <a:cubicBezTo>
                    <a:pt x="1" y="1987"/>
                    <a:pt x="574" y="2560"/>
                    <a:pt x="1280" y="2560"/>
                  </a:cubicBezTo>
                  <a:cubicBezTo>
                    <a:pt x="1987" y="2560"/>
                    <a:pt x="2560" y="1987"/>
                    <a:pt x="2560" y="1281"/>
                  </a:cubicBezTo>
                  <a:cubicBezTo>
                    <a:pt x="2560" y="574"/>
                    <a:pt x="1987" y="1"/>
                    <a:pt x="1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1001;p40">
              <a:extLst>
                <a:ext uri="{FF2B5EF4-FFF2-40B4-BE49-F238E27FC236}">
                  <a16:creationId xmlns:a16="http://schemas.microsoft.com/office/drawing/2014/main" id="{FA1C9459-C1E5-87B5-AD4F-DA53DD5BCD4E}"/>
                </a:ext>
              </a:extLst>
            </p:cNvPr>
            <p:cNvSpPr/>
            <p:nvPr/>
          </p:nvSpPr>
          <p:spPr>
            <a:xfrm>
              <a:off x="5941175" y="4929650"/>
              <a:ext cx="69325" cy="69300"/>
            </a:xfrm>
            <a:custGeom>
              <a:avLst/>
              <a:gdLst/>
              <a:ahLst/>
              <a:cxnLst/>
              <a:rect l="l" t="t" r="r" b="b"/>
              <a:pathLst>
                <a:path w="2773" h="2772" extrusionOk="0">
                  <a:moveTo>
                    <a:pt x="1387" y="213"/>
                  </a:moveTo>
                  <a:cubicBezTo>
                    <a:pt x="2033" y="213"/>
                    <a:pt x="2560" y="739"/>
                    <a:pt x="2560" y="1386"/>
                  </a:cubicBezTo>
                  <a:cubicBezTo>
                    <a:pt x="2560" y="2033"/>
                    <a:pt x="2033" y="2558"/>
                    <a:pt x="1387" y="2558"/>
                  </a:cubicBezTo>
                  <a:cubicBezTo>
                    <a:pt x="740" y="2558"/>
                    <a:pt x="213" y="2033"/>
                    <a:pt x="213" y="1386"/>
                  </a:cubicBezTo>
                  <a:cubicBezTo>
                    <a:pt x="213" y="739"/>
                    <a:pt x="740" y="213"/>
                    <a:pt x="1387" y="213"/>
                  </a:cubicBezTo>
                  <a:close/>
                  <a:moveTo>
                    <a:pt x="1387" y="0"/>
                  </a:moveTo>
                  <a:cubicBezTo>
                    <a:pt x="623" y="0"/>
                    <a:pt x="0" y="621"/>
                    <a:pt x="0" y="1386"/>
                  </a:cubicBezTo>
                  <a:cubicBezTo>
                    <a:pt x="0" y="2150"/>
                    <a:pt x="623" y="2771"/>
                    <a:pt x="1387" y="2771"/>
                  </a:cubicBezTo>
                  <a:cubicBezTo>
                    <a:pt x="2152" y="2771"/>
                    <a:pt x="2773" y="2150"/>
                    <a:pt x="2773" y="1386"/>
                  </a:cubicBezTo>
                  <a:cubicBezTo>
                    <a:pt x="2773" y="621"/>
                    <a:pt x="2152" y="0"/>
                    <a:pt x="1387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1002;p40">
              <a:extLst>
                <a:ext uri="{FF2B5EF4-FFF2-40B4-BE49-F238E27FC236}">
                  <a16:creationId xmlns:a16="http://schemas.microsoft.com/office/drawing/2014/main" id="{B38B1053-0C51-F6A4-6A27-AD10ACD8B581}"/>
                </a:ext>
              </a:extLst>
            </p:cNvPr>
            <p:cNvSpPr/>
            <p:nvPr/>
          </p:nvSpPr>
          <p:spPr>
            <a:xfrm>
              <a:off x="6070150" y="4909775"/>
              <a:ext cx="109325" cy="109300"/>
            </a:xfrm>
            <a:custGeom>
              <a:avLst/>
              <a:gdLst/>
              <a:ahLst/>
              <a:cxnLst/>
              <a:rect l="l" t="t" r="r" b="b"/>
              <a:pathLst>
                <a:path w="4373" h="4372" extrusionOk="0">
                  <a:moveTo>
                    <a:pt x="2186" y="0"/>
                  </a:moveTo>
                  <a:cubicBezTo>
                    <a:pt x="979" y="0"/>
                    <a:pt x="1" y="978"/>
                    <a:pt x="1" y="2186"/>
                  </a:cubicBezTo>
                  <a:cubicBezTo>
                    <a:pt x="1" y="3393"/>
                    <a:pt x="979" y="4372"/>
                    <a:pt x="2186" y="4372"/>
                  </a:cubicBezTo>
                  <a:cubicBezTo>
                    <a:pt x="3394" y="4372"/>
                    <a:pt x="4372" y="3393"/>
                    <a:pt x="4372" y="2186"/>
                  </a:cubicBezTo>
                  <a:cubicBezTo>
                    <a:pt x="4372" y="978"/>
                    <a:pt x="3394" y="0"/>
                    <a:pt x="2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1003;p40">
              <a:extLst>
                <a:ext uri="{FF2B5EF4-FFF2-40B4-BE49-F238E27FC236}">
                  <a16:creationId xmlns:a16="http://schemas.microsoft.com/office/drawing/2014/main" id="{FA6022FB-26F6-65AB-4506-FAB0BD2F637C}"/>
                </a:ext>
              </a:extLst>
            </p:cNvPr>
            <p:cNvSpPr/>
            <p:nvPr/>
          </p:nvSpPr>
          <p:spPr>
            <a:xfrm>
              <a:off x="6065975" y="4907100"/>
              <a:ext cx="123875" cy="114650"/>
            </a:xfrm>
            <a:custGeom>
              <a:avLst/>
              <a:gdLst/>
              <a:ahLst/>
              <a:cxnLst/>
              <a:rect l="l" t="t" r="r" b="b"/>
              <a:pathLst>
                <a:path w="4955" h="4586" extrusionOk="0">
                  <a:moveTo>
                    <a:pt x="2351" y="213"/>
                  </a:moveTo>
                  <a:cubicBezTo>
                    <a:pt x="3170" y="213"/>
                    <a:pt x="3947" y="700"/>
                    <a:pt x="4277" y="1502"/>
                  </a:cubicBezTo>
                  <a:cubicBezTo>
                    <a:pt x="4713" y="2562"/>
                    <a:pt x="4204" y="3779"/>
                    <a:pt x="3144" y="4215"/>
                  </a:cubicBezTo>
                  <a:cubicBezTo>
                    <a:pt x="2889" y="4320"/>
                    <a:pt x="2621" y="4373"/>
                    <a:pt x="2352" y="4373"/>
                  </a:cubicBezTo>
                  <a:cubicBezTo>
                    <a:pt x="2082" y="4373"/>
                    <a:pt x="1811" y="4319"/>
                    <a:pt x="1552" y="4212"/>
                  </a:cubicBezTo>
                  <a:cubicBezTo>
                    <a:pt x="1040" y="3998"/>
                    <a:pt x="643" y="3597"/>
                    <a:pt x="431" y="3083"/>
                  </a:cubicBezTo>
                  <a:cubicBezTo>
                    <a:pt x="220" y="2570"/>
                    <a:pt x="221" y="2004"/>
                    <a:pt x="434" y="1492"/>
                  </a:cubicBezTo>
                  <a:cubicBezTo>
                    <a:pt x="649" y="980"/>
                    <a:pt x="1049" y="581"/>
                    <a:pt x="1563" y="369"/>
                  </a:cubicBezTo>
                  <a:cubicBezTo>
                    <a:pt x="1821" y="263"/>
                    <a:pt x="2088" y="213"/>
                    <a:pt x="2351" y="213"/>
                  </a:cubicBezTo>
                  <a:close/>
                  <a:moveTo>
                    <a:pt x="2351" y="0"/>
                  </a:moveTo>
                  <a:cubicBezTo>
                    <a:pt x="2061" y="0"/>
                    <a:pt x="1767" y="56"/>
                    <a:pt x="1482" y="173"/>
                  </a:cubicBezTo>
                  <a:cubicBezTo>
                    <a:pt x="915" y="405"/>
                    <a:pt x="474" y="844"/>
                    <a:pt x="238" y="1410"/>
                  </a:cubicBezTo>
                  <a:cubicBezTo>
                    <a:pt x="2" y="1976"/>
                    <a:pt x="1" y="2598"/>
                    <a:pt x="233" y="3164"/>
                  </a:cubicBezTo>
                  <a:cubicBezTo>
                    <a:pt x="465" y="3731"/>
                    <a:pt x="906" y="4172"/>
                    <a:pt x="1470" y="4409"/>
                  </a:cubicBezTo>
                  <a:cubicBezTo>
                    <a:pt x="1755" y="4526"/>
                    <a:pt x="2054" y="4586"/>
                    <a:pt x="2353" y="4586"/>
                  </a:cubicBezTo>
                  <a:cubicBezTo>
                    <a:pt x="2648" y="4586"/>
                    <a:pt x="2944" y="4528"/>
                    <a:pt x="3226" y="4413"/>
                  </a:cubicBezTo>
                  <a:cubicBezTo>
                    <a:pt x="4395" y="3932"/>
                    <a:pt x="4955" y="2591"/>
                    <a:pt x="4474" y="1420"/>
                  </a:cubicBezTo>
                  <a:cubicBezTo>
                    <a:pt x="4110" y="536"/>
                    <a:pt x="3253" y="0"/>
                    <a:pt x="235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1004;p40">
              <a:extLst>
                <a:ext uri="{FF2B5EF4-FFF2-40B4-BE49-F238E27FC236}">
                  <a16:creationId xmlns:a16="http://schemas.microsoft.com/office/drawing/2014/main" id="{E1BF852E-20D5-947C-BF65-E604526C9478}"/>
                </a:ext>
              </a:extLst>
            </p:cNvPr>
            <p:cNvSpPr/>
            <p:nvPr/>
          </p:nvSpPr>
          <p:spPr>
            <a:xfrm>
              <a:off x="6069325" y="4909700"/>
              <a:ext cx="98925" cy="109275"/>
            </a:xfrm>
            <a:custGeom>
              <a:avLst/>
              <a:gdLst/>
              <a:ahLst/>
              <a:cxnLst/>
              <a:rect l="l" t="t" r="r" b="b"/>
              <a:pathLst>
                <a:path w="3957" h="4371" extrusionOk="0">
                  <a:moveTo>
                    <a:pt x="2161" y="0"/>
                  </a:moveTo>
                  <a:cubicBezTo>
                    <a:pt x="955" y="31"/>
                    <a:pt x="1" y="1033"/>
                    <a:pt x="32" y="2241"/>
                  </a:cubicBezTo>
                  <a:cubicBezTo>
                    <a:pt x="63" y="3428"/>
                    <a:pt x="1034" y="4371"/>
                    <a:pt x="2215" y="4371"/>
                  </a:cubicBezTo>
                  <a:cubicBezTo>
                    <a:pt x="2235" y="4371"/>
                    <a:pt x="2254" y="4371"/>
                    <a:pt x="2273" y="4370"/>
                  </a:cubicBezTo>
                  <a:cubicBezTo>
                    <a:pt x="2936" y="4354"/>
                    <a:pt x="3556" y="4037"/>
                    <a:pt x="3957" y="3508"/>
                  </a:cubicBezTo>
                  <a:lnTo>
                    <a:pt x="2161" y="2491"/>
                  </a:lnTo>
                  <a:lnTo>
                    <a:pt x="2161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1005;p40">
              <a:extLst>
                <a:ext uri="{FF2B5EF4-FFF2-40B4-BE49-F238E27FC236}">
                  <a16:creationId xmlns:a16="http://schemas.microsoft.com/office/drawing/2014/main" id="{CCD838D2-86B2-83DD-435B-38547B46574C}"/>
                </a:ext>
              </a:extLst>
            </p:cNvPr>
            <p:cNvSpPr/>
            <p:nvPr/>
          </p:nvSpPr>
          <p:spPr>
            <a:xfrm>
              <a:off x="6067075" y="4906925"/>
              <a:ext cx="105175" cy="114725"/>
            </a:xfrm>
            <a:custGeom>
              <a:avLst/>
              <a:gdLst/>
              <a:ahLst/>
              <a:cxnLst/>
              <a:rect l="l" t="t" r="r" b="b"/>
              <a:pathLst>
                <a:path w="4207" h="4589" extrusionOk="0">
                  <a:moveTo>
                    <a:pt x="2146" y="223"/>
                  </a:moveTo>
                  <a:lnTo>
                    <a:pt x="2144" y="2663"/>
                  </a:lnTo>
                  <a:lnTo>
                    <a:pt x="3885" y="3650"/>
                  </a:lnTo>
                  <a:cubicBezTo>
                    <a:pt x="3502" y="4097"/>
                    <a:pt x="2953" y="4359"/>
                    <a:pt x="2360" y="4374"/>
                  </a:cubicBezTo>
                  <a:cubicBezTo>
                    <a:pt x="2342" y="4375"/>
                    <a:pt x="2324" y="4375"/>
                    <a:pt x="2306" y="4375"/>
                  </a:cubicBezTo>
                  <a:cubicBezTo>
                    <a:pt x="1184" y="4375"/>
                    <a:pt x="258" y="3478"/>
                    <a:pt x="228" y="2349"/>
                  </a:cubicBezTo>
                  <a:cubicBezTo>
                    <a:pt x="201" y="1240"/>
                    <a:pt x="1051" y="308"/>
                    <a:pt x="2146" y="223"/>
                  </a:cubicBezTo>
                  <a:close/>
                  <a:moveTo>
                    <a:pt x="2359" y="1"/>
                  </a:moveTo>
                  <a:lnTo>
                    <a:pt x="2248" y="4"/>
                  </a:lnTo>
                  <a:cubicBezTo>
                    <a:pt x="1636" y="20"/>
                    <a:pt x="1068" y="273"/>
                    <a:pt x="645" y="717"/>
                  </a:cubicBezTo>
                  <a:cubicBezTo>
                    <a:pt x="223" y="1161"/>
                    <a:pt x="0" y="1741"/>
                    <a:pt x="15" y="2355"/>
                  </a:cubicBezTo>
                  <a:cubicBezTo>
                    <a:pt x="46" y="3598"/>
                    <a:pt x="1069" y="4588"/>
                    <a:pt x="2306" y="4588"/>
                  </a:cubicBezTo>
                  <a:lnTo>
                    <a:pt x="2364" y="4588"/>
                  </a:lnTo>
                  <a:cubicBezTo>
                    <a:pt x="3064" y="4570"/>
                    <a:pt x="3709" y="4240"/>
                    <a:pt x="4132" y="3683"/>
                  </a:cubicBezTo>
                  <a:lnTo>
                    <a:pt x="4206" y="3586"/>
                  </a:lnTo>
                  <a:lnTo>
                    <a:pt x="2359" y="2540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1006;p40">
              <a:extLst>
                <a:ext uri="{FF2B5EF4-FFF2-40B4-BE49-F238E27FC236}">
                  <a16:creationId xmlns:a16="http://schemas.microsoft.com/office/drawing/2014/main" id="{824EC220-11D8-EF8C-C5AB-2EC8CB5388C3}"/>
                </a:ext>
              </a:extLst>
            </p:cNvPr>
            <p:cNvSpPr/>
            <p:nvPr/>
          </p:nvSpPr>
          <p:spPr>
            <a:xfrm>
              <a:off x="6092900" y="4932275"/>
              <a:ext cx="64000" cy="64025"/>
            </a:xfrm>
            <a:custGeom>
              <a:avLst/>
              <a:gdLst/>
              <a:ahLst/>
              <a:cxnLst/>
              <a:rect l="l" t="t" r="r" b="b"/>
              <a:pathLst>
                <a:path w="2560" h="2561" extrusionOk="0">
                  <a:moveTo>
                    <a:pt x="1281" y="1"/>
                  </a:moveTo>
                  <a:cubicBezTo>
                    <a:pt x="574" y="1"/>
                    <a:pt x="0" y="574"/>
                    <a:pt x="0" y="1281"/>
                  </a:cubicBezTo>
                  <a:cubicBezTo>
                    <a:pt x="0" y="1987"/>
                    <a:pt x="574" y="2560"/>
                    <a:pt x="1281" y="2560"/>
                  </a:cubicBezTo>
                  <a:cubicBezTo>
                    <a:pt x="1987" y="2560"/>
                    <a:pt x="2560" y="1987"/>
                    <a:pt x="2560" y="1281"/>
                  </a:cubicBezTo>
                  <a:cubicBezTo>
                    <a:pt x="2560" y="574"/>
                    <a:pt x="1987" y="1"/>
                    <a:pt x="1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1007;p40">
              <a:extLst>
                <a:ext uri="{FF2B5EF4-FFF2-40B4-BE49-F238E27FC236}">
                  <a16:creationId xmlns:a16="http://schemas.microsoft.com/office/drawing/2014/main" id="{442E185D-DF6A-C1EA-C0E2-ED847F412E19}"/>
                </a:ext>
              </a:extLst>
            </p:cNvPr>
            <p:cNvSpPr/>
            <p:nvPr/>
          </p:nvSpPr>
          <p:spPr>
            <a:xfrm>
              <a:off x="6090250" y="4929650"/>
              <a:ext cx="69350" cy="69300"/>
            </a:xfrm>
            <a:custGeom>
              <a:avLst/>
              <a:gdLst/>
              <a:ahLst/>
              <a:cxnLst/>
              <a:rect l="l" t="t" r="r" b="b"/>
              <a:pathLst>
                <a:path w="2774" h="2772" extrusionOk="0">
                  <a:moveTo>
                    <a:pt x="1387" y="213"/>
                  </a:moveTo>
                  <a:cubicBezTo>
                    <a:pt x="2033" y="213"/>
                    <a:pt x="2560" y="739"/>
                    <a:pt x="2560" y="1386"/>
                  </a:cubicBezTo>
                  <a:cubicBezTo>
                    <a:pt x="2560" y="2033"/>
                    <a:pt x="2033" y="2558"/>
                    <a:pt x="1387" y="2558"/>
                  </a:cubicBezTo>
                  <a:cubicBezTo>
                    <a:pt x="741" y="2558"/>
                    <a:pt x="214" y="2033"/>
                    <a:pt x="214" y="1386"/>
                  </a:cubicBezTo>
                  <a:cubicBezTo>
                    <a:pt x="214" y="739"/>
                    <a:pt x="741" y="213"/>
                    <a:pt x="1387" y="213"/>
                  </a:cubicBezTo>
                  <a:close/>
                  <a:moveTo>
                    <a:pt x="1387" y="0"/>
                  </a:moveTo>
                  <a:cubicBezTo>
                    <a:pt x="622" y="0"/>
                    <a:pt x="1" y="621"/>
                    <a:pt x="1" y="1386"/>
                  </a:cubicBezTo>
                  <a:cubicBezTo>
                    <a:pt x="1" y="2150"/>
                    <a:pt x="622" y="2771"/>
                    <a:pt x="1387" y="2771"/>
                  </a:cubicBezTo>
                  <a:cubicBezTo>
                    <a:pt x="2151" y="2771"/>
                    <a:pt x="2773" y="2150"/>
                    <a:pt x="2773" y="1386"/>
                  </a:cubicBezTo>
                  <a:cubicBezTo>
                    <a:pt x="2773" y="621"/>
                    <a:pt x="2151" y="0"/>
                    <a:pt x="1387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1008;p40">
              <a:extLst>
                <a:ext uri="{FF2B5EF4-FFF2-40B4-BE49-F238E27FC236}">
                  <a16:creationId xmlns:a16="http://schemas.microsoft.com/office/drawing/2014/main" id="{A62FFB5D-128C-9CCD-9ACD-8E515533A405}"/>
                </a:ext>
              </a:extLst>
            </p:cNvPr>
            <p:cNvSpPr/>
            <p:nvPr/>
          </p:nvSpPr>
          <p:spPr>
            <a:xfrm>
              <a:off x="6219075" y="4909475"/>
              <a:ext cx="109325" cy="109350"/>
            </a:xfrm>
            <a:custGeom>
              <a:avLst/>
              <a:gdLst/>
              <a:ahLst/>
              <a:cxnLst/>
              <a:rect l="l" t="t" r="r" b="b"/>
              <a:pathLst>
                <a:path w="4373" h="4374" extrusionOk="0">
                  <a:moveTo>
                    <a:pt x="2187" y="0"/>
                  </a:moveTo>
                  <a:cubicBezTo>
                    <a:pt x="979" y="0"/>
                    <a:pt x="1" y="980"/>
                    <a:pt x="1" y="2187"/>
                  </a:cubicBezTo>
                  <a:cubicBezTo>
                    <a:pt x="1" y="3393"/>
                    <a:pt x="979" y="4373"/>
                    <a:pt x="2187" y="4373"/>
                  </a:cubicBezTo>
                  <a:cubicBezTo>
                    <a:pt x="3394" y="4373"/>
                    <a:pt x="4372" y="3393"/>
                    <a:pt x="4372" y="2187"/>
                  </a:cubicBezTo>
                  <a:cubicBezTo>
                    <a:pt x="4372" y="980"/>
                    <a:pt x="3394" y="0"/>
                    <a:pt x="2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1009;p40">
              <a:extLst>
                <a:ext uri="{FF2B5EF4-FFF2-40B4-BE49-F238E27FC236}">
                  <a16:creationId xmlns:a16="http://schemas.microsoft.com/office/drawing/2014/main" id="{1D939B72-EBCA-6607-754A-A2D18539DF55}"/>
                </a:ext>
              </a:extLst>
            </p:cNvPr>
            <p:cNvSpPr/>
            <p:nvPr/>
          </p:nvSpPr>
          <p:spPr>
            <a:xfrm>
              <a:off x="6211050" y="4906800"/>
              <a:ext cx="125375" cy="114700"/>
            </a:xfrm>
            <a:custGeom>
              <a:avLst/>
              <a:gdLst/>
              <a:ahLst/>
              <a:cxnLst/>
              <a:rect l="l" t="t" r="r" b="b"/>
              <a:pathLst>
                <a:path w="5015" h="4588" extrusionOk="0">
                  <a:moveTo>
                    <a:pt x="2505" y="214"/>
                  </a:moveTo>
                  <a:cubicBezTo>
                    <a:pt x="2651" y="214"/>
                    <a:pt x="2798" y="229"/>
                    <a:pt x="2945" y="261"/>
                  </a:cubicBezTo>
                  <a:cubicBezTo>
                    <a:pt x="4067" y="502"/>
                    <a:pt x="4781" y="1609"/>
                    <a:pt x="4540" y="2731"/>
                  </a:cubicBezTo>
                  <a:cubicBezTo>
                    <a:pt x="4424" y="3274"/>
                    <a:pt x="4102" y="3739"/>
                    <a:pt x="3636" y="4041"/>
                  </a:cubicBezTo>
                  <a:cubicBezTo>
                    <a:pt x="3296" y="4260"/>
                    <a:pt x="2908" y="4374"/>
                    <a:pt x="2512" y="4374"/>
                  </a:cubicBezTo>
                  <a:cubicBezTo>
                    <a:pt x="2365" y="4374"/>
                    <a:pt x="2218" y="4358"/>
                    <a:pt x="2071" y="4327"/>
                  </a:cubicBezTo>
                  <a:cubicBezTo>
                    <a:pt x="950" y="4086"/>
                    <a:pt x="234" y="2976"/>
                    <a:pt x="475" y="1857"/>
                  </a:cubicBezTo>
                  <a:cubicBezTo>
                    <a:pt x="591" y="1313"/>
                    <a:pt x="913" y="849"/>
                    <a:pt x="1380" y="546"/>
                  </a:cubicBezTo>
                  <a:cubicBezTo>
                    <a:pt x="1720" y="328"/>
                    <a:pt x="2109" y="214"/>
                    <a:pt x="2505" y="214"/>
                  </a:cubicBezTo>
                  <a:close/>
                  <a:moveTo>
                    <a:pt x="2504" y="0"/>
                  </a:moveTo>
                  <a:cubicBezTo>
                    <a:pt x="2068" y="0"/>
                    <a:pt x="1640" y="125"/>
                    <a:pt x="1264" y="368"/>
                  </a:cubicBezTo>
                  <a:cubicBezTo>
                    <a:pt x="749" y="700"/>
                    <a:pt x="396" y="1213"/>
                    <a:pt x="267" y="1812"/>
                  </a:cubicBezTo>
                  <a:cubicBezTo>
                    <a:pt x="0" y="3048"/>
                    <a:pt x="789" y="4269"/>
                    <a:pt x="2025" y="4535"/>
                  </a:cubicBezTo>
                  <a:cubicBezTo>
                    <a:pt x="2187" y="4569"/>
                    <a:pt x="2351" y="4587"/>
                    <a:pt x="2512" y="4587"/>
                  </a:cubicBezTo>
                  <a:cubicBezTo>
                    <a:pt x="2948" y="4587"/>
                    <a:pt x="3377" y="4462"/>
                    <a:pt x="3752" y="4220"/>
                  </a:cubicBezTo>
                  <a:cubicBezTo>
                    <a:pt x="4266" y="3888"/>
                    <a:pt x="4620" y="3374"/>
                    <a:pt x="4750" y="2775"/>
                  </a:cubicBezTo>
                  <a:cubicBezTo>
                    <a:pt x="5015" y="1540"/>
                    <a:pt x="4226" y="319"/>
                    <a:pt x="2990" y="52"/>
                  </a:cubicBezTo>
                  <a:cubicBezTo>
                    <a:pt x="2828" y="17"/>
                    <a:pt x="2666" y="0"/>
                    <a:pt x="2504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1010;p40">
              <a:extLst>
                <a:ext uri="{FF2B5EF4-FFF2-40B4-BE49-F238E27FC236}">
                  <a16:creationId xmlns:a16="http://schemas.microsoft.com/office/drawing/2014/main" id="{9CEAB31E-E20C-295D-B7D9-79219AE76998}"/>
                </a:ext>
              </a:extLst>
            </p:cNvPr>
            <p:cNvSpPr/>
            <p:nvPr/>
          </p:nvSpPr>
          <p:spPr>
            <a:xfrm>
              <a:off x="6218375" y="4909700"/>
              <a:ext cx="98900" cy="109275"/>
            </a:xfrm>
            <a:custGeom>
              <a:avLst/>
              <a:gdLst/>
              <a:ahLst/>
              <a:cxnLst/>
              <a:rect l="l" t="t" r="r" b="b"/>
              <a:pathLst>
                <a:path w="3956" h="4371" extrusionOk="0">
                  <a:moveTo>
                    <a:pt x="2162" y="0"/>
                  </a:moveTo>
                  <a:cubicBezTo>
                    <a:pt x="955" y="30"/>
                    <a:pt x="1" y="1032"/>
                    <a:pt x="30" y="2239"/>
                  </a:cubicBezTo>
                  <a:cubicBezTo>
                    <a:pt x="60" y="3427"/>
                    <a:pt x="1032" y="4371"/>
                    <a:pt x="2215" y="4371"/>
                  </a:cubicBezTo>
                  <a:cubicBezTo>
                    <a:pt x="2233" y="4371"/>
                    <a:pt x="2251" y="4371"/>
                    <a:pt x="2270" y="4370"/>
                  </a:cubicBezTo>
                  <a:cubicBezTo>
                    <a:pt x="2934" y="4354"/>
                    <a:pt x="3555" y="4037"/>
                    <a:pt x="3955" y="3508"/>
                  </a:cubicBezTo>
                  <a:lnTo>
                    <a:pt x="2162" y="2491"/>
                  </a:lnTo>
                  <a:lnTo>
                    <a:pt x="2162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1011;p40">
              <a:extLst>
                <a:ext uri="{FF2B5EF4-FFF2-40B4-BE49-F238E27FC236}">
                  <a16:creationId xmlns:a16="http://schemas.microsoft.com/office/drawing/2014/main" id="{2AF91378-8DAF-725A-F7B0-2FB73EAB75A6}"/>
                </a:ext>
              </a:extLst>
            </p:cNvPr>
            <p:cNvSpPr/>
            <p:nvPr/>
          </p:nvSpPr>
          <p:spPr>
            <a:xfrm>
              <a:off x="6216075" y="4906925"/>
              <a:ext cx="105175" cy="114725"/>
            </a:xfrm>
            <a:custGeom>
              <a:avLst/>
              <a:gdLst/>
              <a:ahLst/>
              <a:cxnLst/>
              <a:rect l="l" t="t" r="r" b="b"/>
              <a:pathLst>
                <a:path w="4207" h="4589" extrusionOk="0">
                  <a:moveTo>
                    <a:pt x="2147" y="223"/>
                  </a:moveTo>
                  <a:lnTo>
                    <a:pt x="2147" y="2665"/>
                  </a:lnTo>
                  <a:lnTo>
                    <a:pt x="3886" y="3650"/>
                  </a:lnTo>
                  <a:cubicBezTo>
                    <a:pt x="3502" y="4098"/>
                    <a:pt x="2953" y="4361"/>
                    <a:pt x="2359" y="4375"/>
                  </a:cubicBezTo>
                  <a:cubicBezTo>
                    <a:pt x="2343" y="4376"/>
                    <a:pt x="2328" y="4376"/>
                    <a:pt x="2313" y="4376"/>
                  </a:cubicBezTo>
                  <a:cubicBezTo>
                    <a:pt x="1777" y="4376"/>
                    <a:pt x="1265" y="4174"/>
                    <a:pt x="874" y="3802"/>
                  </a:cubicBezTo>
                  <a:cubicBezTo>
                    <a:pt x="471" y="3419"/>
                    <a:pt x="243" y="2903"/>
                    <a:pt x="230" y="2347"/>
                  </a:cubicBezTo>
                  <a:cubicBezTo>
                    <a:pt x="216" y="1792"/>
                    <a:pt x="419" y="1265"/>
                    <a:pt x="801" y="863"/>
                  </a:cubicBezTo>
                  <a:cubicBezTo>
                    <a:pt x="1160" y="486"/>
                    <a:pt x="1634" y="261"/>
                    <a:pt x="2147" y="223"/>
                  </a:cubicBezTo>
                  <a:close/>
                  <a:moveTo>
                    <a:pt x="2360" y="1"/>
                  </a:moveTo>
                  <a:lnTo>
                    <a:pt x="2252" y="4"/>
                  </a:lnTo>
                  <a:cubicBezTo>
                    <a:pt x="1640" y="20"/>
                    <a:pt x="1069" y="272"/>
                    <a:pt x="648" y="716"/>
                  </a:cubicBezTo>
                  <a:cubicBezTo>
                    <a:pt x="225" y="1159"/>
                    <a:pt x="0" y="1740"/>
                    <a:pt x="17" y="2352"/>
                  </a:cubicBezTo>
                  <a:cubicBezTo>
                    <a:pt x="32" y="2964"/>
                    <a:pt x="283" y="3534"/>
                    <a:pt x="727" y="3957"/>
                  </a:cubicBezTo>
                  <a:cubicBezTo>
                    <a:pt x="1156" y="4365"/>
                    <a:pt x="1716" y="4588"/>
                    <a:pt x="2307" y="4588"/>
                  </a:cubicBezTo>
                  <a:lnTo>
                    <a:pt x="2363" y="4588"/>
                  </a:lnTo>
                  <a:cubicBezTo>
                    <a:pt x="3064" y="4570"/>
                    <a:pt x="3709" y="4241"/>
                    <a:pt x="4132" y="3683"/>
                  </a:cubicBezTo>
                  <a:lnTo>
                    <a:pt x="4206" y="3586"/>
                  </a:lnTo>
                  <a:lnTo>
                    <a:pt x="2360" y="2540"/>
                  </a:lnTo>
                  <a:lnTo>
                    <a:pt x="236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1012;p40">
              <a:extLst>
                <a:ext uri="{FF2B5EF4-FFF2-40B4-BE49-F238E27FC236}">
                  <a16:creationId xmlns:a16="http://schemas.microsoft.com/office/drawing/2014/main" id="{CA01753B-54C7-196C-177B-111F7E75D2AA}"/>
                </a:ext>
              </a:extLst>
            </p:cNvPr>
            <p:cNvSpPr/>
            <p:nvPr/>
          </p:nvSpPr>
          <p:spPr>
            <a:xfrm>
              <a:off x="6241950" y="4932275"/>
              <a:ext cx="63975" cy="64025"/>
            </a:xfrm>
            <a:custGeom>
              <a:avLst/>
              <a:gdLst/>
              <a:ahLst/>
              <a:cxnLst/>
              <a:rect l="l" t="t" r="r" b="b"/>
              <a:pathLst>
                <a:path w="2559" h="2561" extrusionOk="0">
                  <a:moveTo>
                    <a:pt x="1279" y="1"/>
                  </a:moveTo>
                  <a:cubicBezTo>
                    <a:pt x="572" y="1"/>
                    <a:pt x="0" y="574"/>
                    <a:pt x="0" y="1281"/>
                  </a:cubicBezTo>
                  <a:cubicBezTo>
                    <a:pt x="0" y="1987"/>
                    <a:pt x="572" y="2560"/>
                    <a:pt x="1279" y="2560"/>
                  </a:cubicBezTo>
                  <a:cubicBezTo>
                    <a:pt x="1986" y="2560"/>
                    <a:pt x="2558" y="1987"/>
                    <a:pt x="2558" y="1281"/>
                  </a:cubicBezTo>
                  <a:cubicBezTo>
                    <a:pt x="2558" y="574"/>
                    <a:pt x="1986" y="1"/>
                    <a:pt x="1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1013;p40">
              <a:extLst>
                <a:ext uri="{FF2B5EF4-FFF2-40B4-BE49-F238E27FC236}">
                  <a16:creationId xmlns:a16="http://schemas.microsoft.com/office/drawing/2014/main" id="{81A269D7-24E0-3412-3EF8-975491996460}"/>
                </a:ext>
              </a:extLst>
            </p:cNvPr>
            <p:cNvSpPr/>
            <p:nvPr/>
          </p:nvSpPr>
          <p:spPr>
            <a:xfrm>
              <a:off x="6239250" y="4929650"/>
              <a:ext cx="69350" cy="69300"/>
            </a:xfrm>
            <a:custGeom>
              <a:avLst/>
              <a:gdLst/>
              <a:ahLst/>
              <a:cxnLst/>
              <a:rect l="l" t="t" r="r" b="b"/>
              <a:pathLst>
                <a:path w="2774" h="2772" extrusionOk="0">
                  <a:moveTo>
                    <a:pt x="1387" y="213"/>
                  </a:moveTo>
                  <a:cubicBezTo>
                    <a:pt x="2033" y="213"/>
                    <a:pt x="2560" y="739"/>
                    <a:pt x="2560" y="1386"/>
                  </a:cubicBezTo>
                  <a:cubicBezTo>
                    <a:pt x="2560" y="2033"/>
                    <a:pt x="2033" y="2558"/>
                    <a:pt x="1387" y="2558"/>
                  </a:cubicBezTo>
                  <a:cubicBezTo>
                    <a:pt x="741" y="2558"/>
                    <a:pt x="214" y="2033"/>
                    <a:pt x="214" y="1386"/>
                  </a:cubicBezTo>
                  <a:cubicBezTo>
                    <a:pt x="214" y="739"/>
                    <a:pt x="741" y="213"/>
                    <a:pt x="1387" y="213"/>
                  </a:cubicBezTo>
                  <a:close/>
                  <a:moveTo>
                    <a:pt x="1387" y="0"/>
                  </a:moveTo>
                  <a:cubicBezTo>
                    <a:pt x="623" y="0"/>
                    <a:pt x="1" y="621"/>
                    <a:pt x="1" y="1386"/>
                  </a:cubicBezTo>
                  <a:cubicBezTo>
                    <a:pt x="1" y="2150"/>
                    <a:pt x="623" y="2771"/>
                    <a:pt x="1387" y="2771"/>
                  </a:cubicBezTo>
                  <a:cubicBezTo>
                    <a:pt x="2151" y="2771"/>
                    <a:pt x="2773" y="2150"/>
                    <a:pt x="2773" y="1386"/>
                  </a:cubicBezTo>
                  <a:cubicBezTo>
                    <a:pt x="2773" y="621"/>
                    <a:pt x="2151" y="0"/>
                    <a:pt x="1387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1014;p40">
              <a:extLst>
                <a:ext uri="{FF2B5EF4-FFF2-40B4-BE49-F238E27FC236}">
                  <a16:creationId xmlns:a16="http://schemas.microsoft.com/office/drawing/2014/main" id="{BBAA5B5A-6D48-9D50-8E49-6DAE42D0159F}"/>
                </a:ext>
              </a:extLst>
            </p:cNvPr>
            <p:cNvSpPr/>
            <p:nvPr/>
          </p:nvSpPr>
          <p:spPr>
            <a:xfrm>
              <a:off x="5965775" y="4680325"/>
              <a:ext cx="95425" cy="133650"/>
            </a:xfrm>
            <a:custGeom>
              <a:avLst/>
              <a:gdLst/>
              <a:ahLst/>
              <a:cxnLst/>
              <a:rect l="l" t="t" r="r" b="b"/>
              <a:pathLst>
                <a:path w="3817" h="5346" extrusionOk="0">
                  <a:moveTo>
                    <a:pt x="1004" y="0"/>
                  </a:moveTo>
                  <a:lnTo>
                    <a:pt x="1" y="967"/>
                  </a:lnTo>
                  <a:lnTo>
                    <a:pt x="1" y="5346"/>
                  </a:lnTo>
                  <a:lnTo>
                    <a:pt x="3817" y="5346"/>
                  </a:lnTo>
                  <a:lnTo>
                    <a:pt x="38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1015;p40">
              <a:extLst>
                <a:ext uri="{FF2B5EF4-FFF2-40B4-BE49-F238E27FC236}">
                  <a16:creationId xmlns:a16="http://schemas.microsoft.com/office/drawing/2014/main" id="{C947FBC9-F582-514E-0D5C-CCFF8F6DE2A5}"/>
                </a:ext>
              </a:extLst>
            </p:cNvPr>
            <p:cNvSpPr/>
            <p:nvPr/>
          </p:nvSpPr>
          <p:spPr>
            <a:xfrm>
              <a:off x="5963100" y="4677675"/>
              <a:ext cx="100775" cy="138950"/>
            </a:xfrm>
            <a:custGeom>
              <a:avLst/>
              <a:gdLst/>
              <a:ahLst/>
              <a:cxnLst/>
              <a:rect l="l" t="t" r="r" b="b"/>
              <a:pathLst>
                <a:path w="4031" h="5558" extrusionOk="0">
                  <a:moveTo>
                    <a:pt x="3818" y="213"/>
                  </a:moveTo>
                  <a:lnTo>
                    <a:pt x="3818" y="5344"/>
                  </a:lnTo>
                  <a:lnTo>
                    <a:pt x="213" y="5344"/>
                  </a:lnTo>
                  <a:lnTo>
                    <a:pt x="213" y="1119"/>
                  </a:lnTo>
                  <a:lnTo>
                    <a:pt x="1154" y="213"/>
                  </a:lnTo>
                  <a:close/>
                  <a:moveTo>
                    <a:pt x="1111" y="1"/>
                  </a:moveTo>
                  <a:cubicBezTo>
                    <a:pt x="1084" y="1"/>
                    <a:pt x="1058" y="11"/>
                    <a:pt x="1038" y="30"/>
                  </a:cubicBezTo>
                  <a:lnTo>
                    <a:pt x="33" y="997"/>
                  </a:lnTo>
                  <a:cubicBezTo>
                    <a:pt x="12" y="1016"/>
                    <a:pt x="0" y="1044"/>
                    <a:pt x="0" y="1073"/>
                  </a:cubicBezTo>
                  <a:lnTo>
                    <a:pt x="0" y="5452"/>
                  </a:lnTo>
                  <a:cubicBezTo>
                    <a:pt x="0" y="5510"/>
                    <a:pt x="48" y="5557"/>
                    <a:pt x="108" y="5557"/>
                  </a:cubicBezTo>
                  <a:lnTo>
                    <a:pt x="3924" y="5557"/>
                  </a:lnTo>
                  <a:cubicBezTo>
                    <a:pt x="3983" y="5557"/>
                    <a:pt x="4031" y="5510"/>
                    <a:pt x="4031" y="5452"/>
                  </a:cubicBezTo>
                  <a:lnTo>
                    <a:pt x="4031" y="106"/>
                  </a:lnTo>
                  <a:cubicBezTo>
                    <a:pt x="4031" y="48"/>
                    <a:pt x="3983" y="1"/>
                    <a:pt x="3924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1016;p40">
              <a:extLst>
                <a:ext uri="{FF2B5EF4-FFF2-40B4-BE49-F238E27FC236}">
                  <a16:creationId xmlns:a16="http://schemas.microsoft.com/office/drawing/2014/main" id="{098630D8-4621-362D-8209-3D3BF47E430B}"/>
                </a:ext>
              </a:extLst>
            </p:cNvPr>
            <p:cNvSpPr/>
            <p:nvPr/>
          </p:nvSpPr>
          <p:spPr>
            <a:xfrm>
              <a:off x="5965775" y="4680325"/>
              <a:ext cx="25925" cy="24175"/>
            </a:xfrm>
            <a:custGeom>
              <a:avLst/>
              <a:gdLst/>
              <a:ahLst/>
              <a:cxnLst/>
              <a:rect l="l" t="t" r="r" b="b"/>
              <a:pathLst>
                <a:path w="1037" h="967" extrusionOk="0">
                  <a:moveTo>
                    <a:pt x="1037" y="0"/>
                  </a:moveTo>
                  <a:lnTo>
                    <a:pt x="1" y="967"/>
                  </a:lnTo>
                  <a:lnTo>
                    <a:pt x="1037" y="967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1017;p40">
              <a:extLst>
                <a:ext uri="{FF2B5EF4-FFF2-40B4-BE49-F238E27FC236}">
                  <a16:creationId xmlns:a16="http://schemas.microsoft.com/office/drawing/2014/main" id="{A4695B4F-8943-EF81-BF13-1FC3CD2BEFBE}"/>
                </a:ext>
              </a:extLst>
            </p:cNvPr>
            <p:cNvSpPr/>
            <p:nvPr/>
          </p:nvSpPr>
          <p:spPr>
            <a:xfrm>
              <a:off x="5962875" y="4677650"/>
              <a:ext cx="31475" cy="29525"/>
            </a:xfrm>
            <a:custGeom>
              <a:avLst/>
              <a:gdLst/>
              <a:ahLst/>
              <a:cxnLst/>
              <a:rect l="l" t="t" r="r" b="b"/>
              <a:pathLst>
                <a:path w="1259" h="1181" extrusionOk="0">
                  <a:moveTo>
                    <a:pt x="1046" y="353"/>
                  </a:moveTo>
                  <a:lnTo>
                    <a:pt x="1046" y="968"/>
                  </a:lnTo>
                  <a:lnTo>
                    <a:pt x="386" y="968"/>
                  </a:lnTo>
                  <a:lnTo>
                    <a:pt x="1046" y="353"/>
                  </a:lnTo>
                  <a:close/>
                  <a:moveTo>
                    <a:pt x="1151" y="1"/>
                  </a:moveTo>
                  <a:cubicBezTo>
                    <a:pt x="1125" y="1"/>
                    <a:pt x="1100" y="11"/>
                    <a:pt x="1080" y="30"/>
                  </a:cubicBezTo>
                  <a:lnTo>
                    <a:pt x="44" y="996"/>
                  </a:lnTo>
                  <a:cubicBezTo>
                    <a:pt x="11" y="1026"/>
                    <a:pt x="1" y="1072"/>
                    <a:pt x="17" y="1112"/>
                  </a:cubicBezTo>
                  <a:cubicBezTo>
                    <a:pt x="33" y="1154"/>
                    <a:pt x="72" y="1181"/>
                    <a:pt x="117" y="1181"/>
                  </a:cubicBezTo>
                  <a:lnTo>
                    <a:pt x="1153" y="1181"/>
                  </a:lnTo>
                  <a:cubicBezTo>
                    <a:pt x="1211" y="1181"/>
                    <a:pt x="1259" y="1133"/>
                    <a:pt x="1259" y="1074"/>
                  </a:cubicBezTo>
                  <a:lnTo>
                    <a:pt x="1259" y="107"/>
                  </a:lnTo>
                  <a:cubicBezTo>
                    <a:pt x="1259" y="66"/>
                    <a:pt x="1233" y="27"/>
                    <a:pt x="1195" y="10"/>
                  </a:cubicBezTo>
                  <a:cubicBezTo>
                    <a:pt x="1181" y="4"/>
                    <a:pt x="1166" y="1"/>
                    <a:pt x="1151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1018;p40">
              <a:extLst>
                <a:ext uri="{FF2B5EF4-FFF2-40B4-BE49-F238E27FC236}">
                  <a16:creationId xmlns:a16="http://schemas.microsoft.com/office/drawing/2014/main" id="{9436A53F-D17A-9F23-D778-793497415000}"/>
                </a:ext>
              </a:extLst>
            </p:cNvPr>
            <p:cNvSpPr/>
            <p:nvPr/>
          </p:nvSpPr>
          <p:spPr>
            <a:xfrm>
              <a:off x="6070075" y="4680325"/>
              <a:ext cx="95475" cy="133650"/>
            </a:xfrm>
            <a:custGeom>
              <a:avLst/>
              <a:gdLst/>
              <a:ahLst/>
              <a:cxnLst/>
              <a:rect l="l" t="t" r="r" b="b"/>
              <a:pathLst>
                <a:path w="3819" h="5346" extrusionOk="0">
                  <a:moveTo>
                    <a:pt x="1006" y="0"/>
                  </a:moveTo>
                  <a:lnTo>
                    <a:pt x="1" y="967"/>
                  </a:lnTo>
                  <a:lnTo>
                    <a:pt x="1" y="5346"/>
                  </a:lnTo>
                  <a:lnTo>
                    <a:pt x="3818" y="5346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1019;p40">
              <a:extLst>
                <a:ext uri="{FF2B5EF4-FFF2-40B4-BE49-F238E27FC236}">
                  <a16:creationId xmlns:a16="http://schemas.microsoft.com/office/drawing/2014/main" id="{2E1F3A70-7ACA-5CA6-8BF1-5ABB01610FA5}"/>
                </a:ext>
              </a:extLst>
            </p:cNvPr>
            <p:cNvSpPr/>
            <p:nvPr/>
          </p:nvSpPr>
          <p:spPr>
            <a:xfrm>
              <a:off x="6067425" y="4677675"/>
              <a:ext cx="100800" cy="138950"/>
            </a:xfrm>
            <a:custGeom>
              <a:avLst/>
              <a:gdLst/>
              <a:ahLst/>
              <a:cxnLst/>
              <a:rect l="l" t="t" r="r" b="b"/>
              <a:pathLst>
                <a:path w="4032" h="5558" extrusionOk="0">
                  <a:moveTo>
                    <a:pt x="3817" y="213"/>
                  </a:moveTo>
                  <a:lnTo>
                    <a:pt x="3817" y="5344"/>
                  </a:lnTo>
                  <a:lnTo>
                    <a:pt x="214" y="5344"/>
                  </a:lnTo>
                  <a:lnTo>
                    <a:pt x="214" y="1119"/>
                  </a:lnTo>
                  <a:lnTo>
                    <a:pt x="1155" y="213"/>
                  </a:lnTo>
                  <a:close/>
                  <a:moveTo>
                    <a:pt x="1112" y="1"/>
                  </a:moveTo>
                  <a:cubicBezTo>
                    <a:pt x="1085" y="1"/>
                    <a:pt x="1058" y="11"/>
                    <a:pt x="1039" y="30"/>
                  </a:cubicBezTo>
                  <a:lnTo>
                    <a:pt x="34" y="997"/>
                  </a:lnTo>
                  <a:cubicBezTo>
                    <a:pt x="13" y="1016"/>
                    <a:pt x="1" y="1044"/>
                    <a:pt x="1" y="1073"/>
                  </a:cubicBezTo>
                  <a:lnTo>
                    <a:pt x="1" y="5452"/>
                  </a:lnTo>
                  <a:cubicBezTo>
                    <a:pt x="1" y="5510"/>
                    <a:pt x="49" y="5557"/>
                    <a:pt x="108" y="5557"/>
                  </a:cubicBezTo>
                  <a:lnTo>
                    <a:pt x="3924" y="5557"/>
                  </a:lnTo>
                  <a:cubicBezTo>
                    <a:pt x="3984" y="5557"/>
                    <a:pt x="4031" y="5510"/>
                    <a:pt x="4031" y="5452"/>
                  </a:cubicBezTo>
                  <a:lnTo>
                    <a:pt x="4031" y="106"/>
                  </a:lnTo>
                  <a:cubicBezTo>
                    <a:pt x="4031" y="48"/>
                    <a:pt x="3984" y="1"/>
                    <a:pt x="3924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1020;p40">
              <a:extLst>
                <a:ext uri="{FF2B5EF4-FFF2-40B4-BE49-F238E27FC236}">
                  <a16:creationId xmlns:a16="http://schemas.microsoft.com/office/drawing/2014/main" id="{E4E179A9-5E92-C215-8931-A557BD669234}"/>
                </a:ext>
              </a:extLst>
            </p:cNvPr>
            <p:cNvSpPr/>
            <p:nvPr/>
          </p:nvSpPr>
          <p:spPr>
            <a:xfrm>
              <a:off x="6070075" y="4680325"/>
              <a:ext cx="25975" cy="24175"/>
            </a:xfrm>
            <a:custGeom>
              <a:avLst/>
              <a:gdLst/>
              <a:ahLst/>
              <a:cxnLst/>
              <a:rect l="l" t="t" r="r" b="b"/>
              <a:pathLst>
                <a:path w="1039" h="967" extrusionOk="0">
                  <a:moveTo>
                    <a:pt x="1038" y="0"/>
                  </a:moveTo>
                  <a:lnTo>
                    <a:pt x="1" y="967"/>
                  </a:lnTo>
                  <a:lnTo>
                    <a:pt x="1038" y="967"/>
                  </a:lnTo>
                  <a:lnTo>
                    <a:pt x="1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1021;p40">
              <a:extLst>
                <a:ext uri="{FF2B5EF4-FFF2-40B4-BE49-F238E27FC236}">
                  <a16:creationId xmlns:a16="http://schemas.microsoft.com/office/drawing/2014/main" id="{954A3631-8B3D-158D-4567-A6271B74BC65}"/>
                </a:ext>
              </a:extLst>
            </p:cNvPr>
            <p:cNvSpPr/>
            <p:nvPr/>
          </p:nvSpPr>
          <p:spPr>
            <a:xfrm>
              <a:off x="6067225" y="4677650"/>
              <a:ext cx="31475" cy="29525"/>
            </a:xfrm>
            <a:custGeom>
              <a:avLst/>
              <a:gdLst/>
              <a:ahLst/>
              <a:cxnLst/>
              <a:rect l="l" t="t" r="r" b="b"/>
              <a:pathLst>
                <a:path w="1259" h="1181" extrusionOk="0">
                  <a:moveTo>
                    <a:pt x="1045" y="353"/>
                  </a:moveTo>
                  <a:lnTo>
                    <a:pt x="1045" y="968"/>
                  </a:lnTo>
                  <a:lnTo>
                    <a:pt x="386" y="968"/>
                  </a:lnTo>
                  <a:lnTo>
                    <a:pt x="1045" y="353"/>
                  </a:lnTo>
                  <a:close/>
                  <a:moveTo>
                    <a:pt x="1151" y="1"/>
                  </a:moveTo>
                  <a:cubicBezTo>
                    <a:pt x="1125" y="1"/>
                    <a:pt x="1099" y="11"/>
                    <a:pt x="1079" y="30"/>
                  </a:cubicBezTo>
                  <a:lnTo>
                    <a:pt x="43" y="996"/>
                  </a:lnTo>
                  <a:cubicBezTo>
                    <a:pt x="10" y="1026"/>
                    <a:pt x="0" y="1072"/>
                    <a:pt x="16" y="1112"/>
                  </a:cubicBezTo>
                  <a:cubicBezTo>
                    <a:pt x="33" y="1154"/>
                    <a:pt x="71" y="1181"/>
                    <a:pt x="115" y="1181"/>
                  </a:cubicBezTo>
                  <a:lnTo>
                    <a:pt x="1151" y="1181"/>
                  </a:lnTo>
                  <a:cubicBezTo>
                    <a:pt x="1211" y="1181"/>
                    <a:pt x="1258" y="1133"/>
                    <a:pt x="1258" y="1074"/>
                  </a:cubicBezTo>
                  <a:lnTo>
                    <a:pt x="1258" y="107"/>
                  </a:lnTo>
                  <a:cubicBezTo>
                    <a:pt x="1258" y="66"/>
                    <a:pt x="1233" y="27"/>
                    <a:pt x="1194" y="10"/>
                  </a:cubicBezTo>
                  <a:cubicBezTo>
                    <a:pt x="1180" y="4"/>
                    <a:pt x="1165" y="1"/>
                    <a:pt x="1151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1022;p40">
              <a:extLst>
                <a:ext uri="{FF2B5EF4-FFF2-40B4-BE49-F238E27FC236}">
                  <a16:creationId xmlns:a16="http://schemas.microsoft.com/office/drawing/2014/main" id="{4FFC3F07-EFD9-2E5A-5822-552FEE6265E0}"/>
                </a:ext>
              </a:extLst>
            </p:cNvPr>
            <p:cNvSpPr/>
            <p:nvPr/>
          </p:nvSpPr>
          <p:spPr>
            <a:xfrm>
              <a:off x="6174425" y="4680325"/>
              <a:ext cx="95450" cy="133650"/>
            </a:xfrm>
            <a:custGeom>
              <a:avLst/>
              <a:gdLst/>
              <a:ahLst/>
              <a:cxnLst/>
              <a:rect l="l" t="t" r="r" b="b"/>
              <a:pathLst>
                <a:path w="3818" h="5346" extrusionOk="0">
                  <a:moveTo>
                    <a:pt x="1005" y="0"/>
                  </a:moveTo>
                  <a:lnTo>
                    <a:pt x="0" y="967"/>
                  </a:lnTo>
                  <a:lnTo>
                    <a:pt x="0" y="5346"/>
                  </a:lnTo>
                  <a:lnTo>
                    <a:pt x="3818" y="5346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1023;p40">
              <a:extLst>
                <a:ext uri="{FF2B5EF4-FFF2-40B4-BE49-F238E27FC236}">
                  <a16:creationId xmlns:a16="http://schemas.microsoft.com/office/drawing/2014/main" id="{EDDEAD3B-ED05-45D0-5B28-53227E84BA3D}"/>
                </a:ext>
              </a:extLst>
            </p:cNvPr>
            <p:cNvSpPr/>
            <p:nvPr/>
          </p:nvSpPr>
          <p:spPr>
            <a:xfrm>
              <a:off x="6171775" y="4677675"/>
              <a:ext cx="100775" cy="138950"/>
            </a:xfrm>
            <a:custGeom>
              <a:avLst/>
              <a:gdLst/>
              <a:ahLst/>
              <a:cxnLst/>
              <a:rect l="l" t="t" r="r" b="b"/>
              <a:pathLst>
                <a:path w="4031" h="5558" extrusionOk="0">
                  <a:moveTo>
                    <a:pt x="3817" y="213"/>
                  </a:moveTo>
                  <a:lnTo>
                    <a:pt x="3817" y="5344"/>
                  </a:lnTo>
                  <a:lnTo>
                    <a:pt x="213" y="5344"/>
                  </a:lnTo>
                  <a:lnTo>
                    <a:pt x="213" y="1119"/>
                  </a:lnTo>
                  <a:lnTo>
                    <a:pt x="1154" y="213"/>
                  </a:lnTo>
                  <a:close/>
                  <a:moveTo>
                    <a:pt x="1111" y="1"/>
                  </a:moveTo>
                  <a:cubicBezTo>
                    <a:pt x="1084" y="1"/>
                    <a:pt x="1056" y="11"/>
                    <a:pt x="1037" y="30"/>
                  </a:cubicBezTo>
                  <a:lnTo>
                    <a:pt x="33" y="997"/>
                  </a:lnTo>
                  <a:cubicBezTo>
                    <a:pt x="12" y="1016"/>
                    <a:pt x="0" y="1044"/>
                    <a:pt x="0" y="1073"/>
                  </a:cubicBezTo>
                  <a:lnTo>
                    <a:pt x="0" y="5452"/>
                  </a:lnTo>
                  <a:cubicBezTo>
                    <a:pt x="0" y="5510"/>
                    <a:pt x="48" y="5557"/>
                    <a:pt x="106" y="5557"/>
                  </a:cubicBezTo>
                  <a:lnTo>
                    <a:pt x="3924" y="5557"/>
                  </a:lnTo>
                  <a:cubicBezTo>
                    <a:pt x="3983" y="5557"/>
                    <a:pt x="4031" y="5510"/>
                    <a:pt x="4031" y="5452"/>
                  </a:cubicBezTo>
                  <a:lnTo>
                    <a:pt x="4031" y="106"/>
                  </a:lnTo>
                  <a:cubicBezTo>
                    <a:pt x="4031" y="48"/>
                    <a:pt x="3983" y="1"/>
                    <a:pt x="3924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1024;p40">
              <a:extLst>
                <a:ext uri="{FF2B5EF4-FFF2-40B4-BE49-F238E27FC236}">
                  <a16:creationId xmlns:a16="http://schemas.microsoft.com/office/drawing/2014/main" id="{FCF6C0CC-0154-E29E-6ADA-B81060137C28}"/>
                </a:ext>
              </a:extLst>
            </p:cNvPr>
            <p:cNvSpPr/>
            <p:nvPr/>
          </p:nvSpPr>
          <p:spPr>
            <a:xfrm>
              <a:off x="6174425" y="4680325"/>
              <a:ext cx="25925" cy="24175"/>
            </a:xfrm>
            <a:custGeom>
              <a:avLst/>
              <a:gdLst/>
              <a:ahLst/>
              <a:cxnLst/>
              <a:rect l="l" t="t" r="r" b="b"/>
              <a:pathLst>
                <a:path w="1037" h="967" extrusionOk="0">
                  <a:moveTo>
                    <a:pt x="1036" y="0"/>
                  </a:moveTo>
                  <a:lnTo>
                    <a:pt x="0" y="967"/>
                  </a:lnTo>
                  <a:lnTo>
                    <a:pt x="1036" y="967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1025;p40">
              <a:extLst>
                <a:ext uri="{FF2B5EF4-FFF2-40B4-BE49-F238E27FC236}">
                  <a16:creationId xmlns:a16="http://schemas.microsoft.com/office/drawing/2014/main" id="{EF1CE4F3-8A4D-0391-D248-D015B6B91E60}"/>
                </a:ext>
              </a:extLst>
            </p:cNvPr>
            <p:cNvSpPr/>
            <p:nvPr/>
          </p:nvSpPr>
          <p:spPr>
            <a:xfrm>
              <a:off x="6171550" y="4677650"/>
              <a:ext cx="31475" cy="29525"/>
            </a:xfrm>
            <a:custGeom>
              <a:avLst/>
              <a:gdLst/>
              <a:ahLst/>
              <a:cxnLst/>
              <a:rect l="l" t="t" r="r" b="b"/>
              <a:pathLst>
                <a:path w="1259" h="1181" extrusionOk="0">
                  <a:moveTo>
                    <a:pt x="1046" y="353"/>
                  </a:moveTo>
                  <a:lnTo>
                    <a:pt x="1046" y="968"/>
                  </a:lnTo>
                  <a:lnTo>
                    <a:pt x="386" y="968"/>
                  </a:lnTo>
                  <a:lnTo>
                    <a:pt x="1046" y="353"/>
                  </a:lnTo>
                  <a:close/>
                  <a:moveTo>
                    <a:pt x="1151" y="1"/>
                  </a:moveTo>
                  <a:cubicBezTo>
                    <a:pt x="1125" y="1"/>
                    <a:pt x="1100" y="11"/>
                    <a:pt x="1080" y="30"/>
                  </a:cubicBezTo>
                  <a:lnTo>
                    <a:pt x="42" y="996"/>
                  </a:lnTo>
                  <a:cubicBezTo>
                    <a:pt x="11" y="1026"/>
                    <a:pt x="0" y="1072"/>
                    <a:pt x="17" y="1112"/>
                  </a:cubicBezTo>
                  <a:cubicBezTo>
                    <a:pt x="33" y="1154"/>
                    <a:pt x="72" y="1181"/>
                    <a:pt x="115" y="1181"/>
                  </a:cubicBezTo>
                  <a:lnTo>
                    <a:pt x="1151" y="1181"/>
                  </a:lnTo>
                  <a:cubicBezTo>
                    <a:pt x="1211" y="1181"/>
                    <a:pt x="1259" y="1133"/>
                    <a:pt x="1259" y="1074"/>
                  </a:cubicBezTo>
                  <a:lnTo>
                    <a:pt x="1259" y="107"/>
                  </a:lnTo>
                  <a:cubicBezTo>
                    <a:pt x="1259" y="66"/>
                    <a:pt x="1233" y="27"/>
                    <a:pt x="1195" y="10"/>
                  </a:cubicBezTo>
                  <a:cubicBezTo>
                    <a:pt x="1181" y="4"/>
                    <a:pt x="1166" y="1"/>
                    <a:pt x="1151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1026;p40">
              <a:extLst>
                <a:ext uri="{FF2B5EF4-FFF2-40B4-BE49-F238E27FC236}">
                  <a16:creationId xmlns:a16="http://schemas.microsoft.com/office/drawing/2014/main" id="{53F4D079-E553-586C-BD70-03F0F7B0B379}"/>
                </a:ext>
              </a:extLst>
            </p:cNvPr>
            <p:cNvSpPr/>
            <p:nvPr/>
          </p:nvSpPr>
          <p:spPr>
            <a:xfrm>
              <a:off x="6120900" y="4362800"/>
              <a:ext cx="5325" cy="246975"/>
            </a:xfrm>
            <a:custGeom>
              <a:avLst/>
              <a:gdLst/>
              <a:ahLst/>
              <a:cxnLst/>
              <a:rect l="l" t="t" r="r" b="b"/>
              <a:pathLst>
                <a:path w="213" h="9879" extrusionOk="0">
                  <a:moveTo>
                    <a:pt x="0" y="1"/>
                  </a:moveTo>
                  <a:lnTo>
                    <a:pt x="0" y="9878"/>
                  </a:lnTo>
                  <a:lnTo>
                    <a:pt x="213" y="987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1027;p40">
              <a:extLst>
                <a:ext uri="{FF2B5EF4-FFF2-40B4-BE49-F238E27FC236}">
                  <a16:creationId xmlns:a16="http://schemas.microsoft.com/office/drawing/2014/main" id="{2FBF05DC-DFC6-F2C9-8C53-B0E520B37DC3}"/>
                </a:ext>
              </a:extLst>
            </p:cNvPr>
            <p:cNvSpPr/>
            <p:nvPr/>
          </p:nvSpPr>
          <p:spPr>
            <a:xfrm>
              <a:off x="6102025" y="4588000"/>
              <a:ext cx="40025" cy="40000"/>
            </a:xfrm>
            <a:custGeom>
              <a:avLst/>
              <a:gdLst/>
              <a:ahLst/>
              <a:cxnLst/>
              <a:rect l="l" t="t" r="r" b="b"/>
              <a:pathLst>
                <a:path w="1601" h="1600" extrusionOk="0">
                  <a:moveTo>
                    <a:pt x="800" y="1"/>
                  </a:moveTo>
                  <a:cubicBezTo>
                    <a:pt x="359" y="1"/>
                    <a:pt x="0" y="358"/>
                    <a:pt x="0" y="800"/>
                  </a:cubicBezTo>
                  <a:cubicBezTo>
                    <a:pt x="0" y="1241"/>
                    <a:pt x="359" y="1600"/>
                    <a:pt x="800" y="1600"/>
                  </a:cubicBezTo>
                  <a:cubicBezTo>
                    <a:pt x="1242" y="1600"/>
                    <a:pt x="1601" y="1241"/>
                    <a:pt x="1601" y="800"/>
                  </a:cubicBezTo>
                  <a:cubicBezTo>
                    <a:pt x="1601" y="358"/>
                    <a:pt x="1242" y="1"/>
                    <a:pt x="80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1028;p40">
              <a:extLst>
                <a:ext uri="{FF2B5EF4-FFF2-40B4-BE49-F238E27FC236}">
                  <a16:creationId xmlns:a16="http://schemas.microsoft.com/office/drawing/2014/main" id="{D6DB5014-405D-5ADA-B268-13317CD1F4B1}"/>
                </a:ext>
              </a:extLst>
            </p:cNvPr>
            <p:cNvSpPr/>
            <p:nvPr/>
          </p:nvSpPr>
          <p:spPr>
            <a:xfrm>
              <a:off x="6099375" y="4585325"/>
              <a:ext cx="45325" cy="45350"/>
            </a:xfrm>
            <a:custGeom>
              <a:avLst/>
              <a:gdLst/>
              <a:ahLst/>
              <a:cxnLst/>
              <a:rect l="l" t="t" r="r" b="b"/>
              <a:pathLst>
                <a:path w="1813" h="1814" extrusionOk="0">
                  <a:moveTo>
                    <a:pt x="906" y="213"/>
                  </a:moveTo>
                  <a:cubicBezTo>
                    <a:pt x="1288" y="213"/>
                    <a:pt x="1600" y="525"/>
                    <a:pt x="1600" y="907"/>
                  </a:cubicBezTo>
                  <a:cubicBezTo>
                    <a:pt x="1600" y="1288"/>
                    <a:pt x="1288" y="1600"/>
                    <a:pt x="906" y="1600"/>
                  </a:cubicBezTo>
                  <a:cubicBezTo>
                    <a:pt x="525" y="1600"/>
                    <a:pt x="213" y="1288"/>
                    <a:pt x="213" y="907"/>
                  </a:cubicBezTo>
                  <a:cubicBezTo>
                    <a:pt x="213" y="525"/>
                    <a:pt x="525" y="213"/>
                    <a:pt x="906" y="213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7"/>
                    <a:pt x="0" y="907"/>
                  </a:cubicBezTo>
                  <a:cubicBezTo>
                    <a:pt x="0" y="1408"/>
                    <a:pt x="407" y="1814"/>
                    <a:pt x="906" y="1814"/>
                  </a:cubicBezTo>
                  <a:cubicBezTo>
                    <a:pt x="1406" y="1814"/>
                    <a:pt x="1812" y="1408"/>
                    <a:pt x="1812" y="907"/>
                  </a:cubicBezTo>
                  <a:cubicBezTo>
                    <a:pt x="1812" y="407"/>
                    <a:pt x="1406" y="0"/>
                    <a:pt x="90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1029;p40">
              <a:extLst>
                <a:ext uri="{FF2B5EF4-FFF2-40B4-BE49-F238E27FC236}">
                  <a16:creationId xmlns:a16="http://schemas.microsoft.com/office/drawing/2014/main" id="{368962ED-90CC-9686-62E8-0E3C851856AD}"/>
                </a:ext>
              </a:extLst>
            </p:cNvPr>
            <p:cNvSpPr/>
            <p:nvPr/>
          </p:nvSpPr>
          <p:spPr>
            <a:xfrm>
              <a:off x="4179400" y="3196150"/>
              <a:ext cx="311575" cy="195400"/>
            </a:xfrm>
            <a:custGeom>
              <a:avLst/>
              <a:gdLst/>
              <a:ahLst/>
              <a:cxnLst/>
              <a:rect l="l" t="t" r="r" b="b"/>
              <a:pathLst>
                <a:path w="12463" h="7816" extrusionOk="0">
                  <a:moveTo>
                    <a:pt x="1168" y="38"/>
                  </a:moveTo>
                  <a:cubicBezTo>
                    <a:pt x="1160" y="38"/>
                    <a:pt x="1152" y="38"/>
                    <a:pt x="1144" y="39"/>
                  </a:cubicBezTo>
                  <a:lnTo>
                    <a:pt x="227" y="39"/>
                  </a:lnTo>
                  <a:cubicBezTo>
                    <a:pt x="118" y="48"/>
                    <a:pt x="33" y="134"/>
                    <a:pt x="23" y="242"/>
                  </a:cubicBezTo>
                  <a:cubicBezTo>
                    <a:pt x="11" y="365"/>
                    <a:pt x="102" y="477"/>
                    <a:pt x="227" y="489"/>
                  </a:cubicBezTo>
                  <a:lnTo>
                    <a:pt x="1144" y="489"/>
                  </a:lnTo>
                  <a:cubicBezTo>
                    <a:pt x="1151" y="489"/>
                    <a:pt x="1158" y="490"/>
                    <a:pt x="1165" y="490"/>
                  </a:cubicBezTo>
                  <a:cubicBezTo>
                    <a:pt x="1172" y="490"/>
                    <a:pt x="1180" y="489"/>
                    <a:pt x="1187" y="489"/>
                  </a:cubicBezTo>
                  <a:cubicBezTo>
                    <a:pt x="1312" y="477"/>
                    <a:pt x="1403" y="365"/>
                    <a:pt x="1390" y="242"/>
                  </a:cubicBezTo>
                  <a:cubicBezTo>
                    <a:pt x="1378" y="125"/>
                    <a:pt x="1282" y="38"/>
                    <a:pt x="1168" y="38"/>
                  </a:cubicBezTo>
                  <a:close/>
                  <a:moveTo>
                    <a:pt x="2143" y="48"/>
                  </a:moveTo>
                  <a:cubicBezTo>
                    <a:pt x="2028" y="48"/>
                    <a:pt x="1929" y="136"/>
                    <a:pt x="1918" y="252"/>
                  </a:cubicBezTo>
                  <a:cubicBezTo>
                    <a:pt x="1906" y="377"/>
                    <a:pt x="1997" y="487"/>
                    <a:pt x="2121" y="499"/>
                  </a:cubicBezTo>
                  <a:cubicBezTo>
                    <a:pt x="2128" y="500"/>
                    <a:pt x="2136" y="500"/>
                    <a:pt x="2143" y="500"/>
                  </a:cubicBezTo>
                  <a:cubicBezTo>
                    <a:pt x="2150" y="500"/>
                    <a:pt x="2158" y="500"/>
                    <a:pt x="2165" y="499"/>
                  </a:cubicBezTo>
                  <a:lnTo>
                    <a:pt x="4568" y="499"/>
                  </a:lnTo>
                  <a:cubicBezTo>
                    <a:pt x="4569" y="499"/>
                    <a:pt x="4570" y="499"/>
                    <a:pt x="4571" y="499"/>
                  </a:cubicBezTo>
                  <a:cubicBezTo>
                    <a:pt x="4694" y="499"/>
                    <a:pt x="4793" y="400"/>
                    <a:pt x="4795" y="277"/>
                  </a:cubicBezTo>
                  <a:cubicBezTo>
                    <a:pt x="4795" y="273"/>
                    <a:pt x="4795" y="267"/>
                    <a:pt x="4793" y="262"/>
                  </a:cubicBezTo>
                  <a:lnTo>
                    <a:pt x="4795" y="262"/>
                  </a:lnTo>
                  <a:cubicBezTo>
                    <a:pt x="4789" y="143"/>
                    <a:pt x="4691" y="49"/>
                    <a:pt x="4571" y="49"/>
                  </a:cubicBezTo>
                  <a:cubicBezTo>
                    <a:pt x="4570" y="49"/>
                    <a:pt x="4569" y="49"/>
                    <a:pt x="4568" y="49"/>
                  </a:cubicBezTo>
                  <a:lnTo>
                    <a:pt x="2165" y="49"/>
                  </a:lnTo>
                  <a:cubicBezTo>
                    <a:pt x="2158" y="49"/>
                    <a:pt x="2151" y="48"/>
                    <a:pt x="2143" y="48"/>
                  </a:cubicBezTo>
                  <a:close/>
                  <a:moveTo>
                    <a:pt x="5590" y="0"/>
                  </a:moveTo>
                  <a:cubicBezTo>
                    <a:pt x="5445" y="0"/>
                    <a:pt x="5328" y="118"/>
                    <a:pt x="5328" y="262"/>
                  </a:cubicBezTo>
                  <a:cubicBezTo>
                    <a:pt x="5328" y="407"/>
                    <a:pt x="5445" y="524"/>
                    <a:pt x="5590" y="524"/>
                  </a:cubicBezTo>
                  <a:lnTo>
                    <a:pt x="5591" y="524"/>
                  </a:lnTo>
                  <a:cubicBezTo>
                    <a:pt x="5736" y="524"/>
                    <a:pt x="5852" y="408"/>
                    <a:pt x="5852" y="264"/>
                  </a:cubicBezTo>
                  <a:lnTo>
                    <a:pt x="5852" y="262"/>
                  </a:lnTo>
                  <a:cubicBezTo>
                    <a:pt x="5852" y="118"/>
                    <a:pt x="5734" y="0"/>
                    <a:pt x="5590" y="0"/>
                  </a:cubicBezTo>
                  <a:close/>
                  <a:moveTo>
                    <a:pt x="6375" y="0"/>
                  </a:moveTo>
                  <a:cubicBezTo>
                    <a:pt x="6230" y="0"/>
                    <a:pt x="6112" y="118"/>
                    <a:pt x="6112" y="262"/>
                  </a:cubicBezTo>
                  <a:cubicBezTo>
                    <a:pt x="6112" y="407"/>
                    <a:pt x="6230" y="524"/>
                    <a:pt x="6375" y="524"/>
                  </a:cubicBezTo>
                  <a:lnTo>
                    <a:pt x="6376" y="524"/>
                  </a:lnTo>
                  <a:cubicBezTo>
                    <a:pt x="6520" y="524"/>
                    <a:pt x="6637" y="408"/>
                    <a:pt x="6637" y="264"/>
                  </a:cubicBezTo>
                  <a:lnTo>
                    <a:pt x="6637" y="262"/>
                  </a:lnTo>
                  <a:cubicBezTo>
                    <a:pt x="6637" y="118"/>
                    <a:pt x="6519" y="0"/>
                    <a:pt x="6375" y="0"/>
                  </a:cubicBezTo>
                  <a:close/>
                  <a:moveTo>
                    <a:pt x="7162" y="0"/>
                  </a:moveTo>
                  <a:cubicBezTo>
                    <a:pt x="7016" y="0"/>
                    <a:pt x="6899" y="118"/>
                    <a:pt x="6899" y="262"/>
                  </a:cubicBezTo>
                  <a:cubicBezTo>
                    <a:pt x="6899" y="407"/>
                    <a:pt x="7016" y="524"/>
                    <a:pt x="7162" y="524"/>
                  </a:cubicBezTo>
                  <a:cubicBezTo>
                    <a:pt x="7307" y="524"/>
                    <a:pt x="7424" y="407"/>
                    <a:pt x="7424" y="262"/>
                  </a:cubicBezTo>
                  <a:cubicBezTo>
                    <a:pt x="7424" y="118"/>
                    <a:pt x="7307" y="0"/>
                    <a:pt x="7162" y="0"/>
                  </a:cubicBezTo>
                  <a:close/>
                  <a:moveTo>
                    <a:pt x="7947" y="0"/>
                  </a:moveTo>
                  <a:cubicBezTo>
                    <a:pt x="7801" y="0"/>
                    <a:pt x="7685" y="118"/>
                    <a:pt x="7685" y="262"/>
                  </a:cubicBezTo>
                  <a:cubicBezTo>
                    <a:pt x="7685" y="407"/>
                    <a:pt x="7801" y="524"/>
                    <a:pt x="7947" y="524"/>
                  </a:cubicBezTo>
                  <a:cubicBezTo>
                    <a:pt x="8091" y="524"/>
                    <a:pt x="8209" y="407"/>
                    <a:pt x="8209" y="262"/>
                  </a:cubicBezTo>
                  <a:cubicBezTo>
                    <a:pt x="8209" y="118"/>
                    <a:pt x="8091" y="0"/>
                    <a:pt x="7947" y="0"/>
                  </a:cubicBezTo>
                  <a:close/>
                  <a:moveTo>
                    <a:pt x="8731" y="0"/>
                  </a:moveTo>
                  <a:cubicBezTo>
                    <a:pt x="8587" y="0"/>
                    <a:pt x="8469" y="118"/>
                    <a:pt x="8469" y="262"/>
                  </a:cubicBezTo>
                  <a:cubicBezTo>
                    <a:pt x="8469" y="407"/>
                    <a:pt x="8587" y="524"/>
                    <a:pt x="8731" y="524"/>
                  </a:cubicBezTo>
                  <a:cubicBezTo>
                    <a:pt x="8876" y="524"/>
                    <a:pt x="8994" y="407"/>
                    <a:pt x="8994" y="262"/>
                  </a:cubicBezTo>
                  <a:cubicBezTo>
                    <a:pt x="8994" y="118"/>
                    <a:pt x="8876" y="0"/>
                    <a:pt x="8731" y="0"/>
                  </a:cubicBezTo>
                  <a:close/>
                  <a:moveTo>
                    <a:pt x="9516" y="0"/>
                  </a:moveTo>
                  <a:cubicBezTo>
                    <a:pt x="9372" y="0"/>
                    <a:pt x="9254" y="118"/>
                    <a:pt x="9254" y="262"/>
                  </a:cubicBezTo>
                  <a:cubicBezTo>
                    <a:pt x="9254" y="407"/>
                    <a:pt x="9372" y="524"/>
                    <a:pt x="9516" y="524"/>
                  </a:cubicBezTo>
                  <a:cubicBezTo>
                    <a:pt x="9661" y="524"/>
                    <a:pt x="9778" y="407"/>
                    <a:pt x="9778" y="262"/>
                  </a:cubicBezTo>
                  <a:cubicBezTo>
                    <a:pt x="9778" y="118"/>
                    <a:pt x="9661" y="0"/>
                    <a:pt x="9516" y="0"/>
                  </a:cubicBezTo>
                  <a:close/>
                  <a:moveTo>
                    <a:pt x="227" y="1083"/>
                  </a:moveTo>
                  <a:cubicBezTo>
                    <a:pt x="102" y="1083"/>
                    <a:pt x="0" y="1184"/>
                    <a:pt x="0" y="1309"/>
                  </a:cubicBezTo>
                  <a:cubicBezTo>
                    <a:pt x="0" y="1434"/>
                    <a:pt x="102" y="1535"/>
                    <a:pt x="227" y="1535"/>
                  </a:cubicBezTo>
                  <a:lnTo>
                    <a:pt x="1144" y="1535"/>
                  </a:lnTo>
                  <a:cubicBezTo>
                    <a:pt x="1267" y="1535"/>
                    <a:pt x="1369" y="1434"/>
                    <a:pt x="1369" y="1309"/>
                  </a:cubicBezTo>
                  <a:cubicBezTo>
                    <a:pt x="1369" y="1186"/>
                    <a:pt x="1267" y="1084"/>
                    <a:pt x="1144" y="1083"/>
                  </a:cubicBezTo>
                  <a:close/>
                  <a:moveTo>
                    <a:pt x="2165" y="1083"/>
                  </a:moveTo>
                  <a:cubicBezTo>
                    <a:pt x="2040" y="1083"/>
                    <a:pt x="1939" y="1184"/>
                    <a:pt x="1939" y="1309"/>
                  </a:cubicBezTo>
                  <a:cubicBezTo>
                    <a:pt x="1939" y="1434"/>
                    <a:pt x="2040" y="1535"/>
                    <a:pt x="2164" y="1535"/>
                  </a:cubicBezTo>
                  <a:lnTo>
                    <a:pt x="4568" y="1535"/>
                  </a:lnTo>
                  <a:cubicBezTo>
                    <a:pt x="4569" y="1535"/>
                    <a:pt x="4570" y="1535"/>
                    <a:pt x="4571" y="1535"/>
                  </a:cubicBezTo>
                  <a:cubicBezTo>
                    <a:pt x="4694" y="1535"/>
                    <a:pt x="4793" y="1436"/>
                    <a:pt x="4795" y="1314"/>
                  </a:cubicBezTo>
                  <a:lnTo>
                    <a:pt x="4795" y="1309"/>
                  </a:lnTo>
                  <a:cubicBezTo>
                    <a:pt x="4795" y="1184"/>
                    <a:pt x="4694" y="1083"/>
                    <a:pt x="4568" y="1083"/>
                  </a:cubicBezTo>
                  <a:close/>
                  <a:moveTo>
                    <a:pt x="227" y="2131"/>
                  </a:moveTo>
                  <a:cubicBezTo>
                    <a:pt x="102" y="2131"/>
                    <a:pt x="0" y="2232"/>
                    <a:pt x="0" y="2356"/>
                  </a:cubicBezTo>
                  <a:cubicBezTo>
                    <a:pt x="0" y="2481"/>
                    <a:pt x="102" y="2582"/>
                    <a:pt x="227" y="2582"/>
                  </a:cubicBezTo>
                  <a:lnTo>
                    <a:pt x="1144" y="2582"/>
                  </a:lnTo>
                  <a:cubicBezTo>
                    <a:pt x="1267" y="2582"/>
                    <a:pt x="1369" y="2481"/>
                    <a:pt x="1369" y="2356"/>
                  </a:cubicBezTo>
                  <a:cubicBezTo>
                    <a:pt x="1369" y="2232"/>
                    <a:pt x="1267" y="2131"/>
                    <a:pt x="1144" y="2131"/>
                  </a:cubicBezTo>
                  <a:close/>
                  <a:moveTo>
                    <a:pt x="2165" y="2131"/>
                  </a:moveTo>
                  <a:cubicBezTo>
                    <a:pt x="2040" y="2131"/>
                    <a:pt x="1939" y="2232"/>
                    <a:pt x="1939" y="2356"/>
                  </a:cubicBezTo>
                  <a:cubicBezTo>
                    <a:pt x="1939" y="2481"/>
                    <a:pt x="2040" y="2582"/>
                    <a:pt x="2165" y="2582"/>
                  </a:cubicBezTo>
                  <a:lnTo>
                    <a:pt x="4568" y="2582"/>
                  </a:lnTo>
                  <a:cubicBezTo>
                    <a:pt x="4569" y="2582"/>
                    <a:pt x="4570" y="2582"/>
                    <a:pt x="4571" y="2582"/>
                  </a:cubicBezTo>
                  <a:cubicBezTo>
                    <a:pt x="4694" y="2582"/>
                    <a:pt x="4793" y="2483"/>
                    <a:pt x="4795" y="2360"/>
                  </a:cubicBezTo>
                  <a:lnTo>
                    <a:pt x="4795" y="2356"/>
                  </a:lnTo>
                  <a:cubicBezTo>
                    <a:pt x="4795" y="2232"/>
                    <a:pt x="4696" y="2131"/>
                    <a:pt x="4573" y="2131"/>
                  </a:cubicBezTo>
                  <a:close/>
                  <a:moveTo>
                    <a:pt x="5590" y="2094"/>
                  </a:moveTo>
                  <a:cubicBezTo>
                    <a:pt x="5445" y="2094"/>
                    <a:pt x="5328" y="2211"/>
                    <a:pt x="5328" y="2356"/>
                  </a:cubicBezTo>
                  <a:cubicBezTo>
                    <a:pt x="5328" y="2502"/>
                    <a:pt x="5445" y="2619"/>
                    <a:pt x="5590" y="2619"/>
                  </a:cubicBezTo>
                  <a:lnTo>
                    <a:pt x="5593" y="2619"/>
                  </a:lnTo>
                  <a:cubicBezTo>
                    <a:pt x="5736" y="2618"/>
                    <a:pt x="5852" y="2500"/>
                    <a:pt x="5852" y="2356"/>
                  </a:cubicBezTo>
                  <a:cubicBezTo>
                    <a:pt x="5852" y="2211"/>
                    <a:pt x="5734" y="2094"/>
                    <a:pt x="5590" y="2094"/>
                  </a:cubicBezTo>
                  <a:close/>
                  <a:moveTo>
                    <a:pt x="6375" y="2094"/>
                  </a:moveTo>
                  <a:cubicBezTo>
                    <a:pt x="6230" y="2094"/>
                    <a:pt x="6112" y="2211"/>
                    <a:pt x="6112" y="2356"/>
                  </a:cubicBezTo>
                  <a:cubicBezTo>
                    <a:pt x="6112" y="2502"/>
                    <a:pt x="6230" y="2619"/>
                    <a:pt x="6375" y="2619"/>
                  </a:cubicBezTo>
                  <a:lnTo>
                    <a:pt x="6377" y="2619"/>
                  </a:lnTo>
                  <a:cubicBezTo>
                    <a:pt x="6520" y="2619"/>
                    <a:pt x="6637" y="2502"/>
                    <a:pt x="6637" y="2359"/>
                  </a:cubicBezTo>
                  <a:lnTo>
                    <a:pt x="6637" y="2356"/>
                  </a:lnTo>
                  <a:cubicBezTo>
                    <a:pt x="6637" y="2211"/>
                    <a:pt x="6520" y="2094"/>
                    <a:pt x="6375" y="2094"/>
                  </a:cubicBezTo>
                  <a:close/>
                  <a:moveTo>
                    <a:pt x="7162" y="2094"/>
                  </a:moveTo>
                  <a:cubicBezTo>
                    <a:pt x="7018" y="2094"/>
                    <a:pt x="6900" y="2211"/>
                    <a:pt x="6900" y="2356"/>
                  </a:cubicBezTo>
                  <a:cubicBezTo>
                    <a:pt x="6900" y="2502"/>
                    <a:pt x="7018" y="2619"/>
                    <a:pt x="7162" y="2619"/>
                  </a:cubicBezTo>
                  <a:cubicBezTo>
                    <a:pt x="7307" y="2619"/>
                    <a:pt x="7424" y="2502"/>
                    <a:pt x="7424" y="2356"/>
                  </a:cubicBezTo>
                  <a:cubicBezTo>
                    <a:pt x="7424" y="2211"/>
                    <a:pt x="7307" y="2094"/>
                    <a:pt x="7162" y="2094"/>
                  </a:cubicBezTo>
                  <a:close/>
                  <a:moveTo>
                    <a:pt x="7947" y="2094"/>
                  </a:moveTo>
                  <a:cubicBezTo>
                    <a:pt x="7802" y="2094"/>
                    <a:pt x="7685" y="2211"/>
                    <a:pt x="7685" y="2356"/>
                  </a:cubicBezTo>
                  <a:cubicBezTo>
                    <a:pt x="7685" y="2502"/>
                    <a:pt x="7802" y="2619"/>
                    <a:pt x="7947" y="2619"/>
                  </a:cubicBezTo>
                  <a:cubicBezTo>
                    <a:pt x="8091" y="2619"/>
                    <a:pt x="8209" y="2502"/>
                    <a:pt x="8209" y="2356"/>
                  </a:cubicBezTo>
                  <a:cubicBezTo>
                    <a:pt x="8209" y="2211"/>
                    <a:pt x="8091" y="2094"/>
                    <a:pt x="7947" y="2094"/>
                  </a:cubicBezTo>
                  <a:close/>
                  <a:moveTo>
                    <a:pt x="8731" y="2094"/>
                  </a:moveTo>
                  <a:cubicBezTo>
                    <a:pt x="8587" y="2094"/>
                    <a:pt x="8469" y="2211"/>
                    <a:pt x="8469" y="2356"/>
                  </a:cubicBezTo>
                  <a:cubicBezTo>
                    <a:pt x="8469" y="2502"/>
                    <a:pt x="8587" y="2619"/>
                    <a:pt x="8731" y="2619"/>
                  </a:cubicBezTo>
                  <a:cubicBezTo>
                    <a:pt x="8876" y="2619"/>
                    <a:pt x="8994" y="2502"/>
                    <a:pt x="8994" y="2356"/>
                  </a:cubicBezTo>
                  <a:cubicBezTo>
                    <a:pt x="8994" y="2211"/>
                    <a:pt x="8876" y="2094"/>
                    <a:pt x="8731" y="2094"/>
                  </a:cubicBezTo>
                  <a:close/>
                  <a:moveTo>
                    <a:pt x="9516" y="2094"/>
                  </a:moveTo>
                  <a:cubicBezTo>
                    <a:pt x="9372" y="2094"/>
                    <a:pt x="9254" y="2211"/>
                    <a:pt x="9254" y="2356"/>
                  </a:cubicBezTo>
                  <a:cubicBezTo>
                    <a:pt x="9254" y="2502"/>
                    <a:pt x="9372" y="2619"/>
                    <a:pt x="9516" y="2619"/>
                  </a:cubicBezTo>
                  <a:cubicBezTo>
                    <a:pt x="9661" y="2619"/>
                    <a:pt x="9778" y="2502"/>
                    <a:pt x="9778" y="2356"/>
                  </a:cubicBezTo>
                  <a:cubicBezTo>
                    <a:pt x="9778" y="2211"/>
                    <a:pt x="9661" y="2094"/>
                    <a:pt x="9516" y="2094"/>
                  </a:cubicBezTo>
                  <a:close/>
                  <a:moveTo>
                    <a:pt x="227" y="3178"/>
                  </a:moveTo>
                  <a:cubicBezTo>
                    <a:pt x="102" y="3178"/>
                    <a:pt x="0" y="3279"/>
                    <a:pt x="0" y="3404"/>
                  </a:cubicBezTo>
                  <a:cubicBezTo>
                    <a:pt x="0" y="3529"/>
                    <a:pt x="102" y="3630"/>
                    <a:pt x="227" y="3630"/>
                  </a:cubicBezTo>
                  <a:lnTo>
                    <a:pt x="1144" y="3630"/>
                  </a:lnTo>
                  <a:cubicBezTo>
                    <a:pt x="1267" y="3629"/>
                    <a:pt x="1369" y="3528"/>
                    <a:pt x="1369" y="3404"/>
                  </a:cubicBezTo>
                  <a:cubicBezTo>
                    <a:pt x="1369" y="3279"/>
                    <a:pt x="1267" y="3178"/>
                    <a:pt x="1144" y="3178"/>
                  </a:cubicBezTo>
                  <a:close/>
                  <a:moveTo>
                    <a:pt x="2165" y="3178"/>
                  </a:moveTo>
                  <a:cubicBezTo>
                    <a:pt x="2040" y="3178"/>
                    <a:pt x="1939" y="3279"/>
                    <a:pt x="1939" y="3404"/>
                  </a:cubicBezTo>
                  <a:cubicBezTo>
                    <a:pt x="1939" y="3529"/>
                    <a:pt x="2040" y="3630"/>
                    <a:pt x="2165" y="3630"/>
                  </a:cubicBezTo>
                  <a:lnTo>
                    <a:pt x="4568" y="3630"/>
                  </a:lnTo>
                  <a:cubicBezTo>
                    <a:pt x="4694" y="3630"/>
                    <a:pt x="4795" y="3529"/>
                    <a:pt x="4795" y="3404"/>
                  </a:cubicBezTo>
                  <a:cubicBezTo>
                    <a:pt x="4795" y="3280"/>
                    <a:pt x="4696" y="3179"/>
                    <a:pt x="4573" y="3178"/>
                  </a:cubicBezTo>
                  <a:close/>
                  <a:moveTo>
                    <a:pt x="227" y="4224"/>
                  </a:moveTo>
                  <a:cubicBezTo>
                    <a:pt x="102" y="4236"/>
                    <a:pt x="11" y="4347"/>
                    <a:pt x="23" y="4472"/>
                  </a:cubicBezTo>
                  <a:cubicBezTo>
                    <a:pt x="33" y="4579"/>
                    <a:pt x="118" y="4664"/>
                    <a:pt x="227" y="4674"/>
                  </a:cubicBezTo>
                  <a:lnTo>
                    <a:pt x="1144" y="4674"/>
                  </a:lnTo>
                  <a:cubicBezTo>
                    <a:pt x="1267" y="4674"/>
                    <a:pt x="1369" y="4574"/>
                    <a:pt x="1369" y="4451"/>
                  </a:cubicBezTo>
                  <a:cubicBezTo>
                    <a:pt x="1369" y="4326"/>
                    <a:pt x="1267" y="4224"/>
                    <a:pt x="1144" y="4224"/>
                  </a:cubicBezTo>
                  <a:close/>
                  <a:moveTo>
                    <a:pt x="2143" y="4223"/>
                  </a:moveTo>
                  <a:cubicBezTo>
                    <a:pt x="2028" y="4223"/>
                    <a:pt x="1929" y="4311"/>
                    <a:pt x="1918" y="4427"/>
                  </a:cubicBezTo>
                  <a:cubicBezTo>
                    <a:pt x="1906" y="4552"/>
                    <a:pt x="1997" y="4662"/>
                    <a:pt x="2121" y="4674"/>
                  </a:cubicBezTo>
                  <a:cubicBezTo>
                    <a:pt x="2128" y="4675"/>
                    <a:pt x="2136" y="4675"/>
                    <a:pt x="2143" y="4675"/>
                  </a:cubicBezTo>
                  <a:cubicBezTo>
                    <a:pt x="2150" y="4675"/>
                    <a:pt x="2158" y="4675"/>
                    <a:pt x="2165" y="4674"/>
                  </a:cubicBezTo>
                  <a:lnTo>
                    <a:pt x="4568" y="4674"/>
                  </a:lnTo>
                  <a:cubicBezTo>
                    <a:pt x="4569" y="4674"/>
                    <a:pt x="4570" y="4674"/>
                    <a:pt x="4571" y="4674"/>
                  </a:cubicBezTo>
                  <a:cubicBezTo>
                    <a:pt x="4694" y="4674"/>
                    <a:pt x="4793" y="4575"/>
                    <a:pt x="4795" y="4452"/>
                  </a:cubicBezTo>
                  <a:lnTo>
                    <a:pt x="4795" y="4451"/>
                  </a:lnTo>
                  <a:cubicBezTo>
                    <a:pt x="4795" y="4327"/>
                    <a:pt x="4696" y="4226"/>
                    <a:pt x="4573" y="4224"/>
                  </a:cubicBezTo>
                  <a:lnTo>
                    <a:pt x="2165" y="4224"/>
                  </a:lnTo>
                  <a:cubicBezTo>
                    <a:pt x="2158" y="4224"/>
                    <a:pt x="2151" y="4223"/>
                    <a:pt x="2143" y="4223"/>
                  </a:cubicBezTo>
                  <a:close/>
                  <a:moveTo>
                    <a:pt x="8273" y="5103"/>
                  </a:moveTo>
                  <a:cubicBezTo>
                    <a:pt x="8128" y="5103"/>
                    <a:pt x="8011" y="5221"/>
                    <a:pt x="8011" y="5365"/>
                  </a:cubicBezTo>
                  <a:cubicBezTo>
                    <a:pt x="8011" y="5511"/>
                    <a:pt x="8128" y="5627"/>
                    <a:pt x="8273" y="5627"/>
                  </a:cubicBezTo>
                  <a:cubicBezTo>
                    <a:pt x="8417" y="5627"/>
                    <a:pt x="8535" y="5511"/>
                    <a:pt x="8535" y="5365"/>
                  </a:cubicBezTo>
                  <a:cubicBezTo>
                    <a:pt x="8535" y="5221"/>
                    <a:pt x="8417" y="5103"/>
                    <a:pt x="8273" y="5103"/>
                  </a:cubicBezTo>
                  <a:close/>
                  <a:moveTo>
                    <a:pt x="9842" y="5103"/>
                  </a:moveTo>
                  <a:cubicBezTo>
                    <a:pt x="9698" y="5103"/>
                    <a:pt x="9580" y="5221"/>
                    <a:pt x="9580" y="5365"/>
                  </a:cubicBezTo>
                  <a:cubicBezTo>
                    <a:pt x="9580" y="5511"/>
                    <a:pt x="9698" y="5627"/>
                    <a:pt x="9842" y="5627"/>
                  </a:cubicBezTo>
                  <a:lnTo>
                    <a:pt x="9845" y="5627"/>
                  </a:lnTo>
                  <a:cubicBezTo>
                    <a:pt x="9990" y="5627"/>
                    <a:pt x="10106" y="5509"/>
                    <a:pt x="10106" y="5365"/>
                  </a:cubicBezTo>
                  <a:cubicBezTo>
                    <a:pt x="10106" y="5221"/>
                    <a:pt x="9988" y="5103"/>
                    <a:pt x="9842" y="5103"/>
                  </a:cubicBezTo>
                  <a:close/>
                  <a:moveTo>
                    <a:pt x="10628" y="5103"/>
                  </a:moveTo>
                  <a:cubicBezTo>
                    <a:pt x="10482" y="5103"/>
                    <a:pt x="10365" y="5221"/>
                    <a:pt x="10365" y="5365"/>
                  </a:cubicBezTo>
                  <a:cubicBezTo>
                    <a:pt x="10365" y="5511"/>
                    <a:pt x="10482" y="5627"/>
                    <a:pt x="10628" y="5627"/>
                  </a:cubicBezTo>
                  <a:lnTo>
                    <a:pt x="10630" y="5627"/>
                  </a:lnTo>
                  <a:cubicBezTo>
                    <a:pt x="10774" y="5627"/>
                    <a:pt x="10890" y="5509"/>
                    <a:pt x="10890" y="5365"/>
                  </a:cubicBezTo>
                  <a:cubicBezTo>
                    <a:pt x="10890" y="5221"/>
                    <a:pt x="10773" y="5103"/>
                    <a:pt x="10628" y="5103"/>
                  </a:cubicBezTo>
                  <a:close/>
                  <a:moveTo>
                    <a:pt x="11413" y="5103"/>
                  </a:moveTo>
                  <a:cubicBezTo>
                    <a:pt x="11267" y="5103"/>
                    <a:pt x="11151" y="5221"/>
                    <a:pt x="11151" y="5365"/>
                  </a:cubicBezTo>
                  <a:cubicBezTo>
                    <a:pt x="11151" y="5511"/>
                    <a:pt x="11267" y="5627"/>
                    <a:pt x="11413" y="5627"/>
                  </a:cubicBezTo>
                  <a:lnTo>
                    <a:pt x="11415" y="5627"/>
                  </a:lnTo>
                  <a:cubicBezTo>
                    <a:pt x="11559" y="5627"/>
                    <a:pt x="11675" y="5509"/>
                    <a:pt x="11675" y="5365"/>
                  </a:cubicBezTo>
                  <a:cubicBezTo>
                    <a:pt x="11675" y="5221"/>
                    <a:pt x="11557" y="5103"/>
                    <a:pt x="11413" y="5103"/>
                  </a:cubicBezTo>
                  <a:close/>
                  <a:moveTo>
                    <a:pt x="12199" y="5103"/>
                  </a:moveTo>
                  <a:cubicBezTo>
                    <a:pt x="12055" y="5103"/>
                    <a:pt x="11937" y="5221"/>
                    <a:pt x="11937" y="5365"/>
                  </a:cubicBezTo>
                  <a:cubicBezTo>
                    <a:pt x="11937" y="5511"/>
                    <a:pt x="12055" y="5627"/>
                    <a:pt x="12199" y="5627"/>
                  </a:cubicBezTo>
                  <a:cubicBezTo>
                    <a:pt x="12344" y="5627"/>
                    <a:pt x="12461" y="5511"/>
                    <a:pt x="12461" y="5365"/>
                  </a:cubicBezTo>
                  <a:cubicBezTo>
                    <a:pt x="12461" y="5221"/>
                    <a:pt x="12344" y="5103"/>
                    <a:pt x="12199" y="5103"/>
                  </a:cubicBezTo>
                  <a:close/>
                  <a:moveTo>
                    <a:pt x="9058" y="5103"/>
                  </a:moveTo>
                  <a:cubicBezTo>
                    <a:pt x="8913" y="5103"/>
                    <a:pt x="8796" y="5221"/>
                    <a:pt x="8796" y="5365"/>
                  </a:cubicBezTo>
                  <a:cubicBezTo>
                    <a:pt x="8796" y="5511"/>
                    <a:pt x="8913" y="5627"/>
                    <a:pt x="9058" y="5627"/>
                  </a:cubicBezTo>
                  <a:cubicBezTo>
                    <a:pt x="9061" y="5627"/>
                    <a:pt x="9065" y="5627"/>
                    <a:pt x="9068" y="5627"/>
                  </a:cubicBezTo>
                  <a:cubicBezTo>
                    <a:pt x="9209" y="5627"/>
                    <a:pt x="9324" y="5515"/>
                    <a:pt x="9329" y="5374"/>
                  </a:cubicBezTo>
                  <a:lnTo>
                    <a:pt x="9329" y="5365"/>
                  </a:lnTo>
                  <a:lnTo>
                    <a:pt x="9320" y="5365"/>
                  </a:lnTo>
                  <a:cubicBezTo>
                    <a:pt x="9320" y="5221"/>
                    <a:pt x="9203" y="5103"/>
                    <a:pt x="9058" y="5103"/>
                  </a:cubicBezTo>
                  <a:close/>
                  <a:moveTo>
                    <a:pt x="227" y="5270"/>
                  </a:moveTo>
                  <a:cubicBezTo>
                    <a:pt x="102" y="5270"/>
                    <a:pt x="0" y="5371"/>
                    <a:pt x="0" y="5496"/>
                  </a:cubicBezTo>
                  <a:cubicBezTo>
                    <a:pt x="0" y="5621"/>
                    <a:pt x="102" y="5722"/>
                    <a:pt x="227" y="5722"/>
                  </a:cubicBezTo>
                  <a:lnTo>
                    <a:pt x="1144" y="5722"/>
                  </a:lnTo>
                  <a:cubicBezTo>
                    <a:pt x="1267" y="5722"/>
                    <a:pt x="1369" y="5621"/>
                    <a:pt x="1369" y="5496"/>
                  </a:cubicBezTo>
                  <a:cubicBezTo>
                    <a:pt x="1369" y="5371"/>
                    <a:pt x="1267" y="5271"/>
                    <a:pt x="1144" y="5270"/>
                  </a:cubicBezTo>
                  <a:close/>
                  <a:moveTo>
                    <a:pt x="5043" y="5270"/>
                  </a:moveTo>
                  <a:cubicBezTo>
                    <a:pt x="4918" y="5270"/>
                    <a:pt x="4817" y="5371"/>
                    <a:pt x="4817" y="5496"/>
                  </a:cubicBezTo>
                  <a:cubicBezTo>
                    <a:pt x="4817" y="5621"/>
                    <a:pt x="4918" y="5722"/>
                    <a:pt x="5043" y="5722"/>
                  </a:cubicBezTo>
                  <a:lnTo>
                    <a:pt x="7447" y="5722"/>
                  </a:lnTo>
                  <a:cubicBezTo>
                    <a:pt x="7570" y="5722"/>
                    <a:pt x="7671" y="5624"/>
                    <a:pt x="7673" y="5500"/>
                  </a:cubicBezTo>
                  <a:lnTo>
                    <a:pt x="7673" y="5496"/>
                  </a:lnTo>
                  <a:cubicBezTo>
                    <a:pt x="7673" y="5371"/>
                    <a:pt x="7572" y="5270"/>
                    <a:pt x="7447" y="5270"/>
                  </a:cubicBezTo>
                  <a:close/>
                  <a:moveTo>
                    <a:pt x="227" y="6310"/>
                  </a:moveTo>
                  <a:cubicBezTo>
                    <a:pt x="102" y="6310"/>
                    <a:pt x="0" y="6412"/>
                    <a:pt x="0" y="6537"/>
                  </a:cubicBezTo>
                  <a:cubicBezTo>
                    <a:pt x="0" y="6662"/>
                    <a:pt x="102" y="6763"/>
                    <a:pt x="227" y="6763"/>
                  </a:cubicBezTo>
                  <a:lnTo>
                    <a:pt x="1144" y="6763"/>
                  </a:lnTo>
                  <a:cubicBezTo>
                    <a:pt x="1266" y="6763"/>
                    <a:pt x="1366" y="6665"/>
                    <a:pt x="1369" y="6543"/>
                  </a:cubicBezTo>
                  <a:cubicBezTo>
                    <a:pt x="1372" y="6416"/>
                    <a:pt x="1272" y="6312"/>
                    <a:pt x="1145" y="6310"/>
                  </a:cubicBezTo>
                  <a:close/>
                  <a:moveTo>
                    <a:pt x="5043" y="6310"/>
                  </a:moveTo>
                  <a:cubicBezTo>
                    <a:pt x="4918" y="6310"/>
                    <a:pt x="4817" y="6412"/>
                    <a:pt x="4817" y="6537"/>
                  </a:cubicBezTo>
                  <a:cubicBezTo>
                    <a:pt x="4817" y="6662"/>
                    <a:pt x="4918" y="6763"/>
                    <a:pt x="5043" y="6763"/>
                  </a:cubicBezTo>
                  <a:lnTo>
                    <a:pt x="7447" y="6763"/>
                  </a:lnTo>
                  <a:cubicBezTo>
                    <a:pt x="7570" y="6763"/>
                    <a:pt x="7671" y="6666"/>
                    <a:pt x="7673" y="6543"/>
                  </a:cubicBezTo>
                  <a:cubicBezTo>
                    <a:pt x="7677" y="6418"/>
                    <a:pt x="7579" y="6313"/>
                    <a:pt x="7454" y="6310"/>
                  </a:cubicBezTo>
                  <a:close/>
                  <a:moveTo>
                    <a:pt x="9844" y="7262"/>
                  </a:moveTo>
                  <a:cubicBezTo>
                    <a:pt x="9698" y="7262"/>
                    <a:pt x="9582" y="7380"/>
                    <a:pt x="9582" y="7524"/>
                  </a:cubicBezTo>
                  <a:cubicBezTo>
                    <a:pt x="9582" y="7668"/>
                    <a:pt x="9698" y="7786"/>
                    <a:pt x="9844" y="7786"/>
                  </a:cubicBezTo>
                  <a:lnTo>
                    <a:pt x="9845" y="7786"/>
                  </a:lnTo>
                  <a:cubicBezTo>
                    <a:pt x="9990" y="7786"/>
                    <a:pt x="10106" y="7670"/>
                    <a:pt x="10106" y="7525"/>
                  </a:cubicBezTo>
                  <a:lnTo>
                    <a:pt x="10106" y="7524"/>
                  </a:lnTo>
                  <a:cubicBezTo>
                    <a:pt x="10106" y="7380"/>
                    <a:pt x="9988" y="7262"/>
                    <a:pt x="9844" y="7262"/>
                  </a:cubicBezTo>
                  <a:close/>
                  <a:moveTo>
                    <a:pt x="10628" y="7262"/>
                  </a:moveTo>
                  <a:cubicBezTo>
                    <a:pt x="10484" y="7262"/>
                    <a:pt x="10366" y="7380"/>
                    <a:pt x="10366" y="7524"/>
                  </a:cubicBezTo>
                  <a:cubicBezTo>
                    <a:pt x="10366" y="7668"/>
                    <a:pt x="10484" y="7786"/>
                    <a:pt x="10628" y="7786"/>
                  </a:cubicBezTo>
                  <a:lnTo>
                    <a:pt x="10630" y="7786"/>
                  </a:lnTo>
                  <a:cubicBezTo>
                    <a:pt x="10774" y="7786"/>
                    <a:pt x="10890" y="7670"/>
                    <a:pt x="10890" y="7525"/>
                  </a:cubicBezTo>
                  <a:lnTo>
                    <a:pt x="10890" y="7524"/>
                  </a:lnTo>
                  <a:cubicBezTo>
                    <a:pt x="10890" y="7380"/>
                    <a:pt x="10773" y="7262"/>
                    <a:pt x="10628" y="7262"/>
                  </a:cubicBezTo>
                  <a:close/>
                  <a:moveTo>
                    <a:pt x="11413" y="7262"/>
                  </a:moveTo>
                  <a:cubicBezTo>
                    <a:pt x="11269" y="7262"/>
                    <a:pt x="11151" y="7380"/>
                    <a:pt x="11151" y="7524"/>
                  </a:cubicBezTo>
                  <a:cubicBezTo>
                    <a:pt x="11151" y="7668"/>
                    <a:pt x="11269" y="7786"/>
                    <a:pt x="11413" y="7786"/>
                  </a:cubicBezTo>
                  <a:lnTo>
                    <a:pt x="11415" y="7786"/>
                  </a:lnTo>
                  <a:cubicBezTo>
                    <a:pt x="11559" y="7786"/>
                    <a:pt x="11675" y="7670"/>
                    <a:pt x="11675" y="7525"/>
                  </a:cubicBezTo>
                  <a:lnTo>
                    <a:pt x="11675" y="7524"/>
                  </a:lnTo>
                  <a:cubicBezTo>
                    <a:pt x="11675" y="7380"/>
                    <a:pt x="11557" y="7262"/>
                    <a:pt x="11413" y="7262"/>
                  </a:cubicBezTo>
                  <a:close/>
                  <a:moveTo>
                    <a:pt x="8273" y="7262"/>
                  </a:moveTo>
                  <a:cubicBezTo>
                    <a:pt x="8128" y="7262"/>
                    <a:pt x="8011" y="7380"/>
                    <a:pt x="8011" y="7524"/>
                  </a:cubicBezTo>
                  <a:cubicBezTo>
                    <a:pt x="8011" y="7668"/>
                    <a:pt x="8128" y="7786"/>
                    <a:pt x="8273" y="7786"/>
                  </a:cubicBezTo>
                  <a:cubicBezTo>
                    <a:pt x="8274" y="7786"/>
                    <a:pt x="8275" y="7786"/>
                    <a:pt x="8276" y="7786"/>
                  </a:cubicBezTo>
                  <a:cubicBezTo>
                    <a:pt x="8419" y="7786"/>
                    <a:pt x="8535" y="7670"/>
                    <a:pt x="8536" y="7528"/>
                  </a:cubicBezTo>
                  <a:lnTo>
                    <a:pt x="8536" y="7524"/>
                  </a:lnTo>
                  <a:cubicBezTo>
                    <a:pt x="8536" y="7380"/>
                    <a:pt x="8419" y="7262"/>
                    <a:pt x="8273" y="7262"/>
                  </a:cubicBezTo>
                  <a:close/>
                  <a:moveTo>
                    <a:pt x="12199" y="7262"/>
                  </a:moveTo>
                  <a:cubicBezTo>
                    <a:pt x="12055" y="7262"/>
                    <a:pt x="11937" y="7380"/>
                    <a:pt x="11937" y="7524"/>
                  </a:cubicBezTo>
                  <a:cubicBezTo>
                    <a:pt x="11937" y="7668"/>
                    <a:pt x="12055" y="7786"/>
                    <a:pt x="12199" y="7786"/>
                  </a:cubicBezTo>
                  <a:cubicBezTo>
                    <a:pt x="12200" y="7786"/>
                    <a:pt x="12201" y="7786"/>
                    <a:pt x="12202" y="7786"/>
                  </a:cubicBezTo>
                  <a:cubicBezTo>
                    <a:pt x="12345" y="7786"/>
                    <a:pt x="12461" y="7670"/>
                    <a:pt x="12463" y="7528"/>
                  </a:cubicBezTo>
                  <a:lnTo>
                    <a:pt x="12463" y="7524"/>
                  </a:lnTo>
                  <a:cubicBezTo>
                    <a:pt x="12463" y="7380"/>
                    <a:pt x="12345" y="7262"/>
                    <a:pt x="12199" y="7262"/>
                  </a:cubicBezTo>
                  <a:close/>
                  <a:moveTo>
                    <a:pt x="9059" y="7262"/>
                  </a:moveTo>
                  <a:cubicBezTo>
                    <a:pt x="8913" y="7262"/>
                    <a:pt x="8796" y="7380"/>
                    <a:pt x="8796" y="7524"/>
                  </a:cubicBezTo>
                  <a:cubicBezTo>
                    <a:pt x="8796" y="7668"/>
                    <a:pt x="8913" y="7786"/>
                    <a:pt x="9059" y="7786"/>
                  </a:cubicBezTo>
                  <a:cubicBezTo>
                    <a:pt x="9063" y="7786"/>
                    <a:pt x="9066" y="7786"/>
                    <a:pt x="9070" y="7786"/>
                  </a:cubicBezTo>
                  <a:cubicBezTo>
                    <a:pt x="9208" y="7786"/>
                    <a:pt x="9323" y="7677"/>
                    <a:pt x="9329" y="7537"/>
                  </a:cubicBezTo>
                  <a:cubicBezTo>
                    <a:pt x="9329" y="7533"/>
                    <a:pt x="9329" y="7528"/>
                    <a:pt x="9329" y="7524"/>
                  </a:cubicBezTo>
                  <a:lnTo>
                    <a:pt x="9321" y="7524"/>
                  </a:lnTo>
                  <a:cubicBezTo>
                    <a:pt x="9321" y="7380"/>
                    <a:pt x="9203" y="7262"/>
                    <a:pt x="9059" y="7262"/>
                  </a:cubicBezTo>
                  <a:close/>
                  <a:moveTo>
                    <a:pt x="227" y="7363"/>
                  </a:moveTo>
                  <a:cubicBezTo>
                    <a:pt x="102" y="7363"/>
                    <a:pt x="0" y="7464"/>
                    <a:pt x="0" y="7589"/>
                  </a:cubicBezTo>
                  <a:cubicBezTo>
                    <a:pt x="0" y="7715"/>
                    <a:pt x="102" y="7816"/>
                    <a:pt x="227" y="7816"/>
                  </a:cubicBezTo>
                  <a:lnTo>
                    <a:pt x="1144" y="7816"/>
                  </a:lnTo>
                  <a:cubicBezTo>
                    <a:pt x="1267" y="7814"/>
                    <a:pt x="1369" y="7715"/>
                    <a:pt x="1369" y="7589"/>
                  </a:cubicBezTo>
                  <a:cubicBezTo>
                    <a:pt x="1369" y="7464"/>
                    <a:pt x="1267" y="7363"/>
                    <a:pt x="1144" y="7363"/>
                  </a:cubicBezTo>
                  <a:close/>
                  <a:moveTo>
                    <a:pt x="5043" y="7363"/>
                  </a:moveTo>
                  <a:cubicBezTo>
                    <a:pt x="4918" y="7363"/>
                    <a:pt x="4817" y="7464"/>
                    <a:pt x="4817" y="7589"/>
                  </a:cubicBezTo>
                  <a:cubicBezTo>
                    <a:pt x="4817" y="7715"/>
                    <a:pt x="4918" y="7816"/>
                    <a:pt x="5043" y="7816"/>
                  </a:cubicBezTo>
                  <a:lnTo>
                    <a:pt x="7447" y="7816"/>
                  </a:lnTo>
                  <a:cubicBezTo>
                    <a:pt x="7572" y="7816"/>
                    <a:pt x="7673" y="7715"/>
                    <a:pt x="7673" y="7589"/>
                  </a:cubicBezTo>
                  <a:cubicBezTo>
                    <a:pt x="7674" y="7466"/>
                    <a:pt x="7575" y="7365"/>
                    <a:pt x="7451" y="7363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1030;p40">
              <a:extLst>
                <a:ext uri="{FF2B5EF4-FFF2-40B4-BE49-F238E27FC236}">
                  <a16:creationId xmlns:a16="http://schemas.microsoft.com/office/drawing/2014/main" id="{04A7037F-B3A4-85D8-8B3D-DC979754A8D0}"/>
                </a:ext>
              </a:extLst>
            </p:cNvPr>
            <p:cNvSpPr/>
            <p:nvPr/>
          </p:nvSpPr>
          <p:spPr>
            <a:xfrm>
              <a:off x="4179400" y="3405500"/>
              <a:ext cx="311800" cy="195525"/>
            </a:xfrm>
            <a:custGeom>
              <a:avLst/>
              <a:gdLst/>
              <a:ahLst/>
              <a:cxnLst/>
              <a:rect l="l" t="t" r="r" b="b"/>
              <a:pathLst>
                <a:path w="12472" h="7821" extrusionOk="0">
                  <a:moveTo>
                    <a:pt x="2165" y="39"/>
                  </a:moveTo>
                  <a:cubicBezTo>
                    <a:pt x="2040" y="39"/>
                    <a:pt x="1939" y="140"/>
                    <a:pt x="1939" y="265"/>
                  </a:cubicBezTo>
                  <a:cubicBezTo>
                    <a:pt x="1939" y="390"/>
                    <a:pt x="2040" y="491"/>
                    <a:pt x="2165" y="491"/>
                  </a:cubicBezTo>
                  <a:lnTo>
                    <a:pt x="4568" y="491"/>
                  </a:lnTo>
                  <a:cubicBezTo>
                    <a:pt x="4694" y="491"/>
                    <a:pt x="4795" y="390"/>
                    <a:pt x="4795" y="265"/>
                  </a:cubicBezTo>
                  <a:cubicBezTo>
                    <a:pt x="4795" y="142"/>
                    <a:pt x="4696" y="40"/>
                    <a:pt x="4573" y="39"/>
                  </a:cubicBezTo>
                  <a:close/>
                  <a:moveTo>
                    <a:pt x="227" y="43"/>
                  </a:moveTo>
                  <a:cubicBezTo>
                    <a:pt x="102" y="43"/>
                    <a:pt x="0" y="145"/>
                    <a:pt x="0" y="270"/>
                  </a:cubicBezTo>
                  <a:cubicBezTo>
                    <a:pt x="0" y="395"/>
                    <a:pt x="102" y="496"/>
                    <a:pt x="227" y="496"/>
                  </a:cubicBezTo>
                  <a:lnTo>
                    <a:pt x="1144" y="496"/>
                  </a:lnTo>
                  <a:cubicBezTo>
                    <a:pt x="1267" y="496"/>
                    <a:pt x="1369" y="395"/>
                    <a:pt x="1369" y="270"/>
                  </a:cubicBezTo>
                  <a:cubicBezTo>
                    <a:pt x="1369" y="145"/>
                    <a:pt x="1267" y="43"/>
                    <a:pt x="1144" y="43"/>
                  </a:cubicBezTo>
                  <a:close/>
                  <a:moveTo>
                    <a:pt x="5591" y="0"/>
                  </a:moveTo>
                  <a:cubicBezTo>
                    <a:pt x="5447" y="0"/>
                    <a:pt x="5329" y="116"/>
                    <a:pt x="5328" y="261"/>
                  </a:cubicBezTo>
                  <a:cubicBezTo>
                    <a:pt x="5326" y="405"/>
                    <a:pt x="5442" y="524"/>
                    <a:pt x="5587" y="526"/>
                  </a:cubicBezTo>
                  <a:lnTo>
                    <a:pt x="5591" y="526"/>
                  </a:lnTo>
                  <a:cubicBezTo>
                    <a:pt x="5734" y="524"/>
                    <a:pt x="5850" y="408"/>
                    <a:pt x="5852" y="265"/>
                  </a:cubicBezTo>
                  <a:cubicBezTo>
                    <a:pt x="5853" y="121"/>
                    <a:pt x="5737" y="2"/>
                    <a:pt x="5591" y="0"/>
                  </a:cubicBezTo>
                  <a:close/>
                  <a:moveTo>
                    <a:pt x="6376" y="0"/>
                  </a:moveTo>
                  <a:cubicBezTo>
                    <a:pt x="6232" y="0"/>
                    <a:pt x="6114" y="116"/>
                    <a:pt x="6112" y="261"/>
                  </a:cubicBezTo>
                  <a:cubicBezTo>
                    <a:pt x="6111" y="405"/>
                    <a:pt x="6227" y="524"/>
                    <a:pt x="6373" y="526"/>
                  </a:cubicBezTo>
                  <a:lnTo>
                    <a:pt x="6376" y="526"/>
                  </a:lnTo>
                  <a:cubicBezTo>
                    <a:pt x="6520" y="526"/>
                    <a:pt x="6637" y="408"/>
                    <a:pt x="6637" y="265"/>
                  </a:cubicBezTo>
                  <a:cubicBezTo>
                    <a:pt x="6638" y="121"/>
                    <a:pt x="6522" y="2"/>
                    <a:pt x="6376" y="0"/>
                  </a:cubicBezTo>
                  <a:close/>
                  <a:moveTo>
                    <a:pt x="7164" y="0"/>
                  </a:moveTo>
                  <a:cubicBezTo>
                    <a:pt x="7019" y="0"/>
                    <a:pt x="6900" y="116"/>
                    <a:pt x="6899" y="261"/>
                  </a:cubicBezTo>
                  <a:cubicBezTo>
                    <a:pt x="6899" y="405"/>
                    <a:pt x="7015" y="524"/>
                    <a:pt x="7159" y="526"/>
                  </a:cubicBezTo>
                  <a:lnTo>
                    <a:pt x="7161" y="526"/>
                  </a:lnTo>
                  <a:cubicBezTo>
                    <a:pt x="7305" y="526"/>
                    <a:pt x="7423" y="410"/>
                    <a:pt x="7424" y="265"/>
                  </a:cubicBezTo>
                  <a:cubicBezTo>
                    <a:pt x="7424" y="121"/>
                    <a:pt x="7308" y="2"/>
                    <a:pt x="7164" y="0"/>
                  </a:cubicBezTo>
                  <a:close/>
                  <a:moveTo>
                    <a:pt x="7948" y="0"/>
                  </a:moveTo>
                  <a:cubicBezTo>
                    <a:pt x="7804" y="0"/>
                    <a:pt x="7685" y="116"/>
                    <a:pt x="7683" y="261"/>
                  </a:cubicBezTo>
                  <a:cubicBezTo>
                    <a:pt x="7683" y="405"/>
                    <a:pt x="7799" y="524"/>
                    <a:pt x="7944" y="526"/>
                  </a:cubicBezTo>
                  <a:lnTo>
                    <a:pt x="7947" y="526"/>
                  </a:lnTo>
                  <a:cubicBezTo>
                    <a:pt x="8090" y="526"/>
                    <a:pt x="8207" y="410"/>
                    <a:pt x="8209" y="265"/>
                  </a:cubicBezTo>
                  <a:cubicBezTo>
                    <a:pt x="8210" y="121"/>
                    <a:pt x="8093" y="2"/>
                    <a:pt x="7948" y="0"/>
                  </a:cubicBezTo>
                  <a:close/>
                  <a:moveTo>
                    <a:pt x="8733" y="0"/>
                  </a:moveTo>
                  <a:cubicBezTo>
                    <a:pt x="8589" y="0"/>
                    <a:pt x="8469" y="116"/>
                    <a:pt x="8469" y="261"/>
                  </a:cubicBezTo>
                  <a:cubicBezTo>
                    <a:pt x="8468" y="405"/>
                    <a:pt x="8584" y="524"/>
                    <a:pt x="8729" y="526"/>
                  </a:cubicBezTo>
                  <a:lnTo>
                    <a:pt x="8731" y="526"/>
                  </a:lnTo>
                  <a:cubicBezTo>
                    <a:pt x="8874" y="526"/>
                    <a:pt x="8992" y="410"/>
                    <a:pt x="8994" y="265"/>
                  </a:cubicBezTo>
                  <a:cubicBezTo>
                    <a:pt x="8995" y="121"/>
                    <a:pt x="8877" y="2"/>
                    <a:pt x="8733" y="0"/>
                  </a:cubicBezTo>
                  <a:close/>
                  <a:moveTo>
                    <a:pt x="9518" y="0"/>
                  </a:moveTo>
                  <a:cubicBezTo>
                    <a:pt x="9373" y="0"/>
                    <a:pt x="9256" y="116"/>
                    <a:pt x="9254" y="261"/>
                  </a:cubicBezTo>
                  <a:cubicBezTo>
                    <a:pt x="9253" y="405"/>
                    <a:pt x="9369" y="524"/>
                    <a:pt x="9513" y="526"/>
                  </a:cubicBezTo>
                  <a:lnTo>
                    <a:pt x="9516" y="526"/>
                  </a:lnTo>
                  <a:cubicBezTo>
                    <a:pt x="9659" y="526"/>
                    <a:pt x="9777" y="410"/>
                    <a:pt x="9778" y="265"/>
                  </a:cubicBezTo>
                  <a:cubicBezTo>
                    <a:pt x="9780" y="121"/>
                    <a:pt x="9664" y="2"/>
                    <a:pt x="9518" y="0"/>
                  </a:cubicBezTo>
                  <a:close/>
                  <a:moveTo>
                    <a:pt x="2143" y="1095"/>
                  </a:moveTo>
                  <a:cubicBezTo>
                    <a:pt x="2028" y="1095"/>
                    <a:pt x="1929" y="1182"/>
                    <a:pt x="1918" y="1300"/>
                  </a:cubicBezTo>
                  <a:cubicBezTo>
                    <a:pt x="1906" y="1424"/>
                    <a:pt x="1997" y="1535"/>
                    <a:pt x="2121" y="1547"/>
                  </a:cubicBezTo>
                  <a:cubicBezTo>
                    <a:pt x="2128" y="1548"/>
                    <a:pt x="2136" y="1548"/>
                    <a:pt x="2143" y="1548"/>
                  </a:cubicBezTo>
                  <a:cubicBezTo>
                    <a:pt x="2150" y="1548"/>
                    <a:pt x="2158" y="1548"/>
                    <a:pt x="2165" y="1547"/>
                  </a:cubicBezTo>
                  <a:lnTo>
                    <a:pt x="4568" y="1547"/>
                  </a:lnTo>
                  <a:cubicBezTo>
                    <a:pt x="4569" y="1547"/>
                    <a:pt x="4570" y="1547"/>
                    <a:pt x="4571" y="1547"/>
                  </a:cubicBezTo>
                  <a:cubicBezTo>
                    <a:pt x="4694" y="1547"/>
                    <a:pt x="4793" y="1448"/>
                    <a:pt x="4795" y="1325"/>
                  </a:cubicBezTo>
                  <a:cubicBezTo>
                    <a:pt x="4795" y="1321"/>
                    <a:pt x="4795" y="1315"/>
                    <a:pt x="4793" y="1310"/>
                  </a:cubicBezTo>
                  <a:lnTo>
                    <a:pt x="4795" y="1310"/>
                  </a:lnTo>
                  <a:cubicBezTo>
                    <a:pt x="4789" y="1190"/>
                    <a:pt x="4689" y="1096"/>
                    <a:pt x="4568" y="1096"/>
                  </a:cubicBezTo>
                  <a:lnTo>
                    <a:pt x="2165" y="1096"/>
                  </a:lnTo>
                  <a:cubicBezTo>
                    <a:pt x="2158" y="1095"/>
                    <a:pt x="2151" y="1095"/>
                    <a:pt x="2143" y="1095"/>
                  </a:cubicBezTo>
                  <a:close/>
                  <a:moveTo>
                    <a:pt x="227" y="1100"/>
                  </a:moveTo>
                  <a:cubicBezTo>
                    <a:pt x="102" y="1112"/>
                    <a:pt x="11" y="1224"/>
                    <a:pt x="23" y="1348"/>
                  </a:cubicBezTo>
                  <a:cubicBezTo>
                    <a:pt x="33" y="1455"/>
                    <a:pt x="118" y="1541"/>
                    <a:pt x="227" y="1552"/>
                  </a:cubicBezTo>
                  <a:lnTo>
                    <a:pt x="1144" y="1552"/>
                  </a:lnTo>
                  <a:cubicBezTo>
                    <a:pt x="1267" y="1552"/>
                    <a:pt x="1370" y="1450"/>
                    <a:pt x="1370" y="1325"/>
                  </a:cubicBezTo>
                  <a:cubicBezTo>
                    <a:pt x="1370" y="1321"/>
                    <a:pt x="1370" y="1315"/>
                    <a:pt x="1369" y="1310"/>
                  </a:cubicBezTo>
                  <a:lnTo>
                    <a:pt x="1369" y="1315"/>
                  </a:lnTo>
                  <a:cubicBezTo>
                    <a:pt x="1363" y="1194"/>
                    <a:pt x="1263" y="1100"/>
                    <a:pt x="1144" y="1100"/>
                  </a:cubicBezTo>
                  <a:close/>
                  <a:moveTo>
                    <a:pt x="2165" y="2131"/>
                  </a:moveTo>
                  <a:cubicBezTo>
                    <a:pt x="2040" y="2131"/>
                    <a:pt x="1939" y="2232"/>
                    <a:pt x="1939" y="2357"/>
                  </a:cubicBezTo>
                  <a:cubicBezTo>
                    <a:pt x="1939" y="2482"/>
                    <a:pt x="2040" y="2583"/>
                    <a:pt x="2165" y="2583"/>
                  </a:cubicBezTo>
                  <a:lnTo>
                    <a:pt x="4568" y="2583"/>
                  </a:lnTo>
                  <a:cubicBezTo>
                    <a:pt x="4569" y="2583"/>
                    <a:pt x="4570" y="2583"/>
                    <a:pt x="4571" y="2583"/>
                  </a:cubicBezTo>
                  <a:cubicBezTo>
                    <a:pt x="4694" y="2583"/>
                    <a:pt x="4793" y="2484"/>
                    <a:pt x="4795" y="2362"/>
                  </a:cubicBezTo>
                  <a:lnTo>
                    <a:pt x="4795" y="2357"/>
                  </a:lnTo>
                  <a:cubicBezTo>
                    <a:pt x="4795" y="2232"/>
                    <a:pt x="4694" y="2131"/>
                    <a:pt x="4568" y="2131"/>
                  </a:cubicBezTo>
                  <a:close/>
                  <a:moveTo>
                    <a:pt x="227" y="2135"/>
                  </a:moveTo>
                  <a:cubicBezTo>
                    <a:pt x="102" y="2135"/>
                    <a:pt x="0" y="2237"/>
                    <a:pt x="0" y="2362"/>
                  </a:cubicBezTo>
                  <a:cubicBezTo>
                    <a:pt x="0" y="2487"/>
                    <a:pt x="102" y="2588"/>
                    <a:pt x="227" y="2588"/>
                  </a:cubicBezTo>
                  <a:lnTo>
                    <a:pt x="1144" y="2588"/>
                  </a:lnTo>
                  <a:cubicBezTo>
                    <a:pt x="1267" y="2588"/>
                    <a:pt x="1369" y="2487"/>
                    <a:pt x="1369" y="2362"/>
                  </a:cubicBezTo>
                  <a:cubicBezTo>
                    <a:pt x="1369" y="2237"/>
                    <a:pt x="1267" y="2137"/>
                    <a:pt x="1144" y="2135"/>
                  </a:cubicBezTo>
                  <a:close/>
                  <a:moveTo>
                    <a:pt x="5593" y="2104"/>
                  </a:moveTo>
                  <a:cubicBezTo>
                    <a:pt x="5590" y="2104"/>
                    <a:pt x="5586" y="2104"/>
                    <a:pt x="5582" y="2104"/>
                  </a:cubicBezTo>
                  <a:cubicBezTo>
                    <a:pt x="5436" y="2108"/>
                    <a:pt x="5323" y="2229"/>
                    <a:pt x="5328" y="2374"/>
                  </a:cubicBezTo>
                  <a:cubicBezTo>
                    <a:pt x="5332" y="2516"/>
                    <a:pt x="5450" y="2628"/>
                    <a:pt x="5593" y="2628"/>
                  </a:cubicBezTo>
                  <a:cubicBezTo>
                    <a:pt x="5736" y="2628"/>
                    <a:pt x="5852" y="2512"/>
                    <a:pt x="5852" y="2368"/>
                  </a:cubicBezTo>
                  <a:cubicBezTo>
                    <a:pt x="5852" y="2365"/>
                    <a:pt x="5852" y="2360"/>
                    <a:pt x="5852" y="2357"/>
                  </a:cubicBezTo>
                  <a:cubicBezTo>
                    <a:pt x="5848" y="2216"/>
                    <a:pt x="5733" y="2104"/>
                    <a:pt x="5593" y="2104"/>
                  </a:cubicBezTo>
                  <a:close/>
                  <a:moveTo>
                    <a:pt x="6378" y="2104"/>
                  </a:moveTo>
                  <a:cubicBezTo>
                    <a:pt x="6374" y="2104"/>
                    <a:pt x="6371" y="2104"/>
                    <a:pt x="6367" y="2104"/>
                  </a:cubicBezTo>
                  <a:cubicBezTo>
                    <a:pt x="6221" y="2108"/>
                    <a:pt x="6108" y="2229"/>
                    <a:pt x="6112" y="2374"/>
                  </a:cubicBezTo>
                  <a:cubicBezTo>
                    <a:pt x="6117" y="2516"/>
                    <a:pt x="6235" y="2628"/>
                    <a:pt x="6377" y="2628"/>
                  </a:cubicBezTo>
                  <a:cubicBezTo>
                    <a:pt x="6520" y="2628"/>
                    <a:pt x="6637" y="2512"/>
                    <a:pt x="6638" y="2368"/>
                  </a:cubicBezTo>
                  <a:cubicBezTo>
                    <a:pt x="6638" y="2365"/>
                    <a:pt x="6638" y="2360"/>
                    <a:pt x="6637" y="2357"/>
                  </a:cubicBezTo>
                  <a:cubicBezTo>
                    <a:pt x="6632" y="2216"/>
                    <a:pt x="6517" y="2104"/>
                    <a:pt x="6378" y="2104"/>
                  </a:cubicBezTo>
                  <a:close/>
                  <a:moveTo>
                    <a:pt x="7164" y="2104"/>
                  </a:moveTo>
                  <a:cubicBezTo>
                    <a:pt x="7160" y="2104"/>
                    <a:pt x="7157" y="2104"/>
                    <a:pt x="7153" y="2104"/>
                  </a:cubicBezTo>
                  <a:cubicBezTo>
                    <a:pt x="7009" y="2108"/>
                    <a:pt x="6896" y="2229"/>
                    <a:pt x="6900" y="2374"/>
                  </a:cubicBezTo>
                  <a:cubicBezTo>
                    <a:pt x="6905" y="2515"/>
                    <a:pt x="7021" y="2628"/>
                    <a:pt x="7162" y="2628"/>
                  </a:cubicBezTo>
                  <a:cubicBezTo>
                    <a:pt x="7307" y="2628"/>
                    <a:pt x="7424" y="2510"/>
                    <a:pt x="7424" y="2366"/>
                  </a:cubicBezTo>
                  <a:lnTo>
                    <a:pt x="7424" y="2357"/>
                  </a:lnTo>
                  <a:cubicBezTo>
                    <a:pt x="7420" y="2216"/>
                    <a:pt x="7304" y="2104"/>
                    <a:pt x="7164" y="2104"/>
                  </a:cubicBezTo>
                  <a:close/>
                  <a:moveTo>
                    <a:pt x="7949" y="2104"/>
                  </a:moveTo>
                  <a:cubicBezTo>
                    <a:pt x="7945" y="2104"/>
                    <a:pt x="7942" y="2104"/>
                    <a:pt x="7938" y="2104"/>
                  </a:cubicBezTo>
                  <a:cubicBezTo>
                    <a:pt x="7793" y="2108"/>
                    <a:pt x="7680" y="2229"/>
                    <a:pt x="7685" y="2374"/>
                  </a:cubicBezTo>
                  <a:cubicBezTo>
                    <a:pt x="7689" y="2515"/>
                    <a:pt x="7805" y="2628"/>
                    <a:pt x="7947" y="2628"/>
                  </a:cubicBezTo>
                  <a:cubicBezTo>
                    <a:pt x="8091" y="2628"/>
                    <a:pt x="8209" y="2510"/>
                    <a:pt x="8209" y="2366"/>
                  </a:cubicBezTo>
                  <a:lnTo>
                    <a:pt x="8209" y="2357"/>
                  </a:lnTo>
                  <a:cubicBezTo>
                    <a:pt x="8205" y="2216"/>
                    <a:pt x="8090" y="2104"/>
                    <a:pt x="7949" y="2104"/>
                  </a:cubicBezTo>
                  <a:close/>
                  <a:moveTo>
                    <a:pt x="8733" y="2104"/>
                  </a:moveTo>
                  <a:cubicBezTo>
                    <a:pt x="8730" y="2104"/>
                    <a:pt x="8726" y="2104"/>
                    <a:pt x="8723" y="2104"/>
                  </a:cubicBezTo>
                  <a:cubicBezTo>
                    <a:pt x="8578" y="2108"/>
                    <a:pt x="8465" y="2229"/>
                    <a:pt x="8469" y="2374"/>
                  </a:cubicBezTo>
                  <a:cubicBezTo>
                    <a:pt x="8474" y="2515"/>
                    <a:pt x="8590" y="2628"/>
                    <a:pt x="8731" y="2628"/>
                  </a:cubicBezTo>
                  <a:cubicBezTo>
                    <a:pt x="8876" y="2628"/>
                    <a:pt x="8994" y="2510"/>
                    <a:pt x="8994" y="2366"/>
                  </a:cubicBezTo>
                  <a:lnTo>
                    <a:pt x="8994" y="2357"/>
                  </a:lnTo>
                  <a:cubicBezTo>
                    <a:pt x="8989" y="2216"/>
                    <a:pt x="8874" y="2104"/>
                    <a:pt x="8733" y="2104"/>
                  </a:cubicBezTo>
                  <a:close/>
                  <a:moveTo>
                    <a:pt x="9519" y="2104"/>
                  </a:moveTo>
                  <a:cubicBezTo>
                    <a:pt x="9516" y="2104"/>
                    <a:pt x="9512" y="2104"/>
                    <a:pt x="9509" y="2104"/>
                  </a:cubicBezTo>
                  <a:cubicBezTo>
                    <a:pt x="9363" y="2108"/>
                    <a:pt x="9250" y="2229"/>
                    <a:pt x="9254" y="2374"/>
                  </a:cubicBezTo>
                  <a:cubicBezTo>
                    <a:pt x="9259" y="2515"/>
                    <a:pt x="9375" y="2628"/>
                    <a:pt x="9516" y="2628"/>
                  </a:cubicBezTo>
                  <a:cubicBezTo>
                    <a:pt x="9661" y="2628"/>
                    <a:pt x="9778" y="2510"/>
                    <a:pt x="9778" y="2366"/>
                  </a:cubicBezTo>
                  <a:lnTo>
                    <a:pt x="9778" y="2357"/>
                  </a:lnTo>
                  <a:cubicBezTo>
                    <a:pt x="9774" y="2216"/>
                    <a:pt x="9659" y="2104"/>
                    <a:pt x="9519" y="2104"/>
                  </a:cubicBezTo>
                  <a:close/>
                  <a:moveTo>
                    <a:pt x="2165" y="3178"/>
                  </a:moveTo>
                  <a:cubicBezTo>
                    <a:pt x="2040" y="3178"/>
                    <a:pt x="1939" y="3279"/>
                    <a:pt x="1939" y="3404"/>
                  </a:cubicBezTo>
                  <a:cubicBezTo>
                    <a:pt x="1939" y="3529"/>
                    <a:pt x="2040" y="3630"/>
                    <a:pt x="2165" y="3630"/>
                  </a:cubicBezTo>
                  <a:lnTo>
                    <a:pt x="4568" y="3630"/>
                  </a:lnTo>
                  <a:cubicBezTo>
                    <a:pt x="4569" y="3630"/>
                    <a:pt x="4570" y="3630"/>
                    <a:pt x="4571" y="3630"/>
                  </a:cubicBezTo>
                  <a:cubicBezTo>
                    <a:pt x="4694" y="3630"/>
                    <a:pt x="4793" y="3531"/>
                    <a:pt x="4795" y="3408"/>
                  </a:cubicBezTo>
                  <a:lnTo>
                    <a:pt x="4795" y="3404"/>
                  </a:lnTo>
                  <a:cubicBezTo>
                    <a:pt x="4795" y="3280"/>
                    <a:pt x="4696" y="3179"/>
                    <a:pt x="4573" y="3178"/>
                  </a:cubicBezTo>
                  <a:close/>
                  <a:moveTo>
                    <a:pt x="227" y="3182"/>
                  </a:moveTo>
                  <a:cubicBezTo>
                    <a:pt x="102" y="3182"/>
                    <a:pt x="0" y="3283"/>
                    <a:pt x="0" y="3408"/>
                  </a:cubicBezTo>
                  <a:cubicBezTo>
                    <a:pt x="0" y="3533"/>
                    <a:pt x="102" y="3635"/>
                    <a:pt x="227" y="3635"/>
                  </a:cubicBezTo>
                  <a:lnTo>
                    <a:pt x="1144" y="3635"/>
                  </a:lnTo>
                  <a:cubicBezTo>
                    <a:pt x="1267" y="3635"/>
                    <a:pt x="1369" y="3533"/>
                    <a:pt x="1369" y="3408"/>
                  </a:cubicBezTo>
                  <a:cubicBezTo>
                    <a:pt x="1369" y="3283"/>
                    <a:pt x="1267" y="3182"/>
                    <a:pt x="1144" y="3182"/>
                  </a:cubicBezTo>
                  <a:close/>
                  <a:moveTo>
                    <a:pt x="2165" y="4226"/>
                  </a:moveTo>
                  <a:cubicBezTo>
                    <a:pt x="2040" y="4226"/>
                    <a:pt x="1939" y="4327"/>
                    <a:pt x="1939" y="4451"/>
                  </a:cubicBezTo>
                  <a:cubicBezTo>
                    <a:pt x="1939" y="4576"/>
                    <a:pt x="2040" y="4677"/>
                    <a:pt x="2165" y="4677"/>
                  </a:cubicBezTo>
                  <a:lnTo>
                    <a:pt x="4568" y="4677"/>
                  </a:lnTo>
                  <a:cubicBezTo>
                    <a:pt x="4694" y="4677"/>
                    <a:pt x="4795" y="4576"/>
                    <a:pt x="4795" y="4451"/>
                  </a:cubicBezTo>
                  <a:cubicBezTo>
                    <a:pt x="4795" y="4327"/>
                    <a:pt x="4696" y="4226"/>
                    <a:pt x="4573" y="4226"/>
                  </a:cubicBezTo>
                  <a:close/>
                  <a:moveTo>
                    <a:pt x="227" y="4229"/>
                  </a:moveTo>
                  <a:cubicBezTo>
                    <a:pt x="102" y="4229"/>
                    <a:pt x="0" y="4330"/>
                    <a:pt x="0" y="4455"/>
                  </a:cubicBezTo>
                  <a:cubicBezTo>
                    <a:pt x="0" y="4580"/>
                    <a:pt x="102" y="4681"/>
                    <a:pt x="227" y="4681"/>
                  </a:cubicBezTo>
                  <a:lnTo>
                    <a:pt x="1144" y="4681"/>
                  </a:lnTo>
                  <a:cubicBezTo>
                    <a:pt x="1269" y="4680"/>
                    <a:pt x="1370" y="4577"/>
                    <a:pt x="1369" y="4452"/>
                  </a:cubicBezTo>
                  <a:lnTo>
                    <a:pt x="1369" y="4452"/>
                  </a:lnTo>
                  <a:lnTo>
                    <a:pt x="1369" y="4455"/>
                  </a:lnTo>
                  <a:cubicBezTo>
                    <a:pt x="1369" y="4330"/>
                    <a:pt x="1267" y="4229"/>
                    <a:pt x="1144" y="4229"/>
                  </a:cubicBezTo>
                  <a:close/>
                  <a:moveTo>
                    <a:pt x="8273" y="5104"/>
                  </a:moveTo>
                  <a:cubicBezTo>
                    <a:pt x="8128" y="5104"/>
                    <a:pt x="8011" y="5222"/>
                    <a:pt x="8011" y="5366"/>
                  </a:cubicBezTo>
                  <a:cubicBezTo>
                    <a:pt x="8011" y="5511"/>
                    <a:pt x="8128" y="5628"/>
                    <a:pt x="8273" y="5628"/>
                  </a:cubicBezTo>
                  <a:cubicBezTo>
                    <a:pt x="8417" y="5628"/>
                    <a:pt x="8535" y="5511"/>
                    <a:pt x="8535" y="5366"/>
                  </a:cubicBezTo>
                  <a:cubicBezTo>
                    <a:pt x="8535" y="5222"/>
                    <a:pt x="8417" y="5104"/>
                    <a:pt x="8273" y="5104"/>
                  </a:cubicBezTo>
                  <a:close/>
                  <a:moveTo>
                    <a:pt x="9842" y="5104"/>
                  </a:moveTo>
                  <a:cubicBezTo>
                    <a:pt x="9698" y="5104"/>
                    <a:pt x="9580" y="5222"/>
                    <a:pt x="9580" y="5366"/>
                  </a:cubicBezTo>
                  <a:cubicBezTo>
                    <a:pt x="9580" y="5511"/>
                    <a:pt x="9698" y="5628"/>
                    <a:pt x="9842" y="5628"/>
                  </a:cubicBezTo>
                  <a:lnTo>
                    <a:pt x="9845" y="5628"/>
                  </a:lnTo>
                  <a:cubicBezTo>
                    <a:pt x="9988" y="5628"/>
                    <a:pt x="10106" y="5512"/>
                    <a:pt x="10106" y="5368"/>
                  </a:cubicBezTo>
                  <a:lnTo>
                    <a:pt x="10106" y="5366"/>
                  </a:lnTo>
                  <a:cubicBezTo>
                    <a:pt x="10106" y="5222"/>
                    <a:pt x="9988" y="5104"/>
                    <a:pt x="9842" y="5104"/>
                  </a:cubicBezTo>
                  <a:close/>
                  <a:moveTo>
                    <a:pt x="10628" y="5104"/>
                  </a:moveTo>
                  <a:cubicBezTo>
                    <a:pt x="10482" y="5104"/>
                    <a:pt x="10365" y="5222"/>
                    <a:pt x="10365" y="5366"/>
                  </a:cubicBezTo>
                  <a:cubicBezTo>
                    <a:pt x="10365" y="5511"/>
                    <a:pt x="10482" y="5628"/>
                    <a:pt x="10628" y="5628"/>
                  </a:cubicBezTo>
                  <a:lnTo>
                    <a:pt x="10630" y="5628"/>
                  </a:lnTo>
                  <a:cubicBezTo>
                    <a:pt x="10773" y="5628"/>
                    <a:pt x="10890" y="5512"/>
                    <a:pt x="10890" y="5368"/>
                  </a:cubicBezTo>
                  <a:lnTo>
                    <a:pt x="10890" y="5366"/>
                  </a:lnTo>
                  <a:cubicBezTo>
                    <a:pt x="10890" y="5222"/>
                    <a:pt x="10773" y="5104"/>
                    <a:pt x="10628" y="5104"/>
                  </a:cubicBezTo>
                  <a:close/>
                  <a:moveTo>
                    <a:pt x="11413" y="5104"/>
                  </a:moveTo>
                  <a:cubicBezTo>
                    <a:pt x="11267" y="5104"/>
                    <a:pt x="11151" y="5222"/>
                    <a:pt x="11151" y="5366"/>
                  </a:cubicBezTo>
                  <a:cubicBezTo>
                    <a:pt x="11151" y="5511"/>
                    <a:pt x="11267" y="5628"/>
                    <a:pt x="11413" y="5628"/>
                  </a:cubicBezTo>
                  <a:lnTo>
                    <a:pt x="11415" y="5628"/>
                  </a:lnTo>
                  <a:cubicBezTo>
                    <a:pt x="11559" y="5628"/>
                    <a:pt x="11675" y="5512"/>
                    <a:pt x="11675" y="5368"/>
                  </a:cubicBezTo>
                  <a:lnTo>
                    <a:pt x="11675" y="5366"/>
                  </a:lnTo>
                  <a:cubicBezTo>
                    <a:pt x="11675" y="5222"/>
                    <a:pt x="11557" y="5104"/>
                    <a:pt x="11413" y="5104"/>
                  </a:cubicBezTo>
                  <a:close/>
                  <a:moveTo>
                    <a:pt x="12199" y="5104"/>
                  </a:moveTo>
                  <a:cubicBezTo>
                    <a:pt x="12055" y="5104"/>
                    <a:pt x="11937" y="5222"/>
                    <a:pt x="11937" y="5366"/>
                  </a:cubicBezTo>
                  <a:cubicBezTo>
                    <a:pt x="11937" y="5511"/>
                    <a:pt x="12055" y="5628"/>
                    <a:pt x="12199" y="5628"/>
                  </a:cubicBezTo>
                  <a:cubicBezTo>
                    <a:pt x="12344" y="5628"/>
                    <a:pt x="12461" y="5511"/>
                    <a:pt x="12461" y="5366"/>
                  </a:cubicBezTo>
                  <a:cubicBezTo>
                    <a:pt x="12461" y="5222"/>
                    <a:pt x="12344" y="5104"/>
                    <a:pt x="12199" y="5104"/>
                  </a:cubicBezTo>
                  <a:close/>
                  <a:moveTo>
                    <a:pt x="9058" y="5104"/>
                  </a:moveTo>
                  <a:cubicBezTo>
                    <a:pt x="8913" y="5104"/>
                    <a:pt x="8796" y="5222"/>
                    <a:pt x="8796" y="5366"/>
                  </a:cubicBezTo>
                  <a:cubicBezTo>
                    <a:pt x="8796" y="5511"/>
                    <a:pt x="8913" y="5628"/>
                    <a:pt x="9058" y="5628"/>
                  </a:cubicBezTo>
                  <a:cubicBezTo>
                    <a:pt x="9060" y="5628"/>
                    <a:pt x="9063" y="5628"/>
                    <a:pt x="9066" y="5628"/>
                  </a:cubicBezTo>
                  <a:cubicBezTo>
                    <a:pt x="9208" y="5628"/>
                    <a:pt x="9324" y="5517"/>
                    <a:pt x="9329" y="5375"/>
                  </a:cubicBezTo>
                  <a:lnTo>
                    <a:pt x="9329" y="5366"/>
                  </a:lnTo>
                  <a:lnTo>
                    <a:pt x="9320" y="5366"/>
                  </a:lnTo>
                  <a:cubicBezTo>
                    <a:pt x="9320" y="5222"/>
                    <a:pt x="9203" y="5104"/>
                    <a:pt x="9058" y="5104"/>
                  </a:cubicBezTo>
                  <a:close/>
                  <a:moveTo>
                    <a:pt x="5043" y="5272"/>
                  </a:moveTo>
                  <a:cubicBezTo>
                    <a:pt x="4918" y="5272"/>
                    <a:pt x="4817" y="5374"/>
                    <a:pt x="4817" y="5499"/>
                  </a:cubicBezTo>
                  <a:cubicBezTo>
                    <a:pt x="4817" y="5624"/>
                    <a:pt x="4918" y="5725"/>
                    <a:pt x="5043" y="5725"/>
                  </a:cubicBezTo>
                  <a:lnTo>
                    <a:pt x="7447" y="5725"/>
                  </a:lnTo>
                  <a:cubicBezTo>
                    <a:pt x="7572" y="5725"/>
                    <a:pt x="7673" y="5624"/>
                    <a:pt x="7673" y="5499"/>
                  </a:cubicBezTo>
                  <a:cubicBezTo>
                    <a:pt x="7674" y="5375"/>
                    <a:pt x="7575" y="5274"/>
                    <a:pt x="7451" y="5272"/>
                  </a:cubicBezTo>
                  <a:close/>
                  <a:moveTo>
                    <a:pt x="227" y="5277"/>
                  </a:moveTo>
                  <a:cubicBezTo>
                    <a:pt x="102" y="5277"/>
                    <a:pt x="0" y="5378"/>
                    <a:pt x="0" y="5503"/>
                  </a:cubicBezTo>
                  <a:cubicBezTo>
                    <a:pt x="0" y="5627"/>
                    <a:pt x="102" y="5728"/>
                    <a:pt x="227" y="5728"/>
                  </a:cubicBezTo>
                  <a:lnTo>
                    <a:pt x="1144" y="5728"/>
                  </a:lnTo>
                  <a:cubicBezTo>
                    <a:pt x="1269" y="5728"/>
                    <a:pt x="1370" y="5624"/>
                    <a:pt x="1369" y="5499"/>
                  </a:cubicBezTo>
                  <a:lnTo>
                    <a:pt x="1369" y="5499"/>
                  </a:lnTo>
                  <a:lnTo>
                    <a:pt x="1369" y="5503"/>
                  </a:lnTo>
                  <a:cubicBezTo>
                    <a:pt x="1369" y="5378"/>
                    <a:pt x="1267" y="5277"/>
                    <a:pt x="1144" y="5277"/>
                  </a:cubicBezTo>
                  <a:close/>
                  <a:moveTo>
                    <a:pt x="5022" y="6318"/>
                  </a:moveTo>
                  <a:cubicBezTo>
                    <a:pt x="4907" y="6318"/>
                    <a:pt x="4807" y="6405"/>
                    <a:pt x="4796" y="6522"/>
                  </a:cubicBezTo>
                  <a:cubicBezTo>
                    <a:pt x="4784" y="6647"/>
                    <a:pt x="4875" y="6757"/>
                    <a:pt x="5000" y="6769"/>
                  </a:cubicBezTo>
                  <a:cubicBezTo>
                    <a:pt x="5007" y="6770"/>
                    <a:pt x="5014" y="6770"/>
                    <a:pt x="5021" y="6770"/>
                  </a:cubicBezTo>
                  <a:cubicBezTo>
                    <a:pt x="5029" y="6770"/>
                    <a:pt x="5036" y="6770"/>
                    <a:pt x="5043" y="6769"/>
                  </a:cubicBezTo>
                  <a:lnTo>
                    <a:pt x="7447" y="6769"/>
                  </a:lnTo>
                  <a:cubicBezTo>
                    <a:pt x="7447" y="6769"/>
                    <a:pt x="7448" y="6769"/>
                    <a:pt x="7449" y="6769"/>
                  </a:cubicBezTo>
                  <a:cubicBezTo>
                    <a:pt x="7572" y="6769"/>
                    <a:pt x="7671" y="6670"/>
                    <a:pt x="7673" y="6547"/>
                  </a:cubicBezTo>
                  <a:lnTo>
                    <a:pt x="7673" y="6543"/>
                  </a:lnTo>
                  <a:cubicBezTo>
                    <a:pt x="7673" y="6419"/>
                    <a:pt x="7573" y="6319"/>
                    <a:pt x="7450" y="6319"/>
                  </a:cubicBezTo>
                  <a:lnTo>
                    <a:pt x="5043" y="6319"/>
                  </a:lnTo>
                  <a:cubicBezTo>
                    <a:pt x="5036" y="6318"/>
                    <a:pt x="5029" y="6318"/>
                    <a:pt x="5022" y="6318"/>
                  </a:cubicBezTo>
                  <a:close/>
                  <a:moveTo>
                    <a:pt x="227" y="6324"/>
                  </a:moveTo>
                  <a:cubicBezTo>
                    <a:pt x="102" y="6336"/>
                    <a:pt x="11" y="6446"/>
                    <a:pt x="23" y="6571"/>
                  </a:cubicBezTo>
                  <a:cubicBezTo>
                    <a:pt x="33" y="6678"/>
                    <a:pt x="118" y="6763"/>
                    <a:pt x="227" y="6773"/>
                  </a:cubicBezTo>
                  <a:lnTo>
                    <a:pt x="1144" y="6773"/>
                  </a:lnTo>
                  <a:cubicBezTo>
                    <a:pt x="1267" y="6773"/>
                    <a:pt x="1369" y="6672"/>
                    <a:pt x="1369" y="6547"/>
                  </a:cubicBezTo>
                  <a:cubicBezTo>
                    <a:pt x="1369" y="6423"/>
                    <a:pt x="1267" y="6324"/>
                    <a:pt x="1144" y="6324"/>
                  </a:cubicBezTo>
                  <a:close/>
                  <a:moveTo>
                    <a:pt x="8276" y="7268"/>
                  </a:moveTo>
                  <a:cubicBezTo>
                    <a:pt x="8131" y="7268"/>
                    <a:pt x="8012" y="7384"/>
                    <a:pt x="8011" y="7528"/>
                  </a:cubicBezTo>
                  <a:cubicBezTo>
                    <a:pt x="8009" y="7673"/>
                    <a:pt x="8127" y="7792"/>
                    <a:pt x="8271" y="7793"/>
                  </a:cubicBezTo>
                  <a:lnTo>
                    <a:pt x="8273" y="7793"/>
                  </a:lnTo>
                  <a:cubicBezTo>
                    <a:pt x="8417" y="7793"/>
                    <a:pt x="8535" y="7677"/>
                    <a:pt x="8535" y="7533"/>
                  </a:cubicBezTo>
                  <a:lnTo>
                    <a:pt x="8536" y="7533"/>
                  </a:lnTo>
                  <a:cubicBezTo>
                    <a:pt x="8536" y="7388"/>
                    <a:pt x="8420" y="7269"/>
                    <a:pt x="8276" y="7268"/>
                  </a:cubicBezTo>
                  <a:close/>
                  <a:moveTo>
                    <a:pt x="9069" y="7268"/>
                  </a:moveTo>
                  <a:cubicBezTo>
                    <a:pt x="8924" y="7268"/>
                    <a:pt x="8806" y="7384"/>
                    <a:pt x="8804" y="7528"/>
                  </a:cubicBezTo>
                  <a:cubicBezTo>
                    <a:pt x="8803" y="7673"/>
                    <a:pt x="8919" y="7792"/>
                    <a:pt x="9065" y="7793"/>
                  </a:cubicBezTo>
                  <a:lnTo>
                    <a:pt x="9067" y="7793"/>
                  </a:lnTo>
                  <a:cubicBezTo>
                    <a:pt x="9211" y="7793"/>
                    <a:pt x="9327" y="7677"/>
                    <a:pt x="9329" y="7533"/>
                  </a:cubicBezTo>
                  <a:cubicBezTo>
                    <a:pt x="9330" y="7388"/>
                    <a:pt x="9214" y="7269"/>
                    <a:pt x="9069" y="7268"/>
                  </a:cubicBezTo>
                  <a:close/>
                  <a:moveTo>
                    <a:pt x="9854" y="7268"/>
                  </a:moveTo>
                  <a:cubicBezTo>
                    <a:pt x="9708" y="7268"/>
                    <a:pt x="9591" y="7384"/>
                    <a:pt x="9589" y="7528"/>
                  </a:cubicBezTo>
                  <a:cubicBezTo>
                    <a:pt x="9588" y="7673"/>
                    <a:pt x="9705" y="7792"/>
                    <a:pt x="9850" y="7793"/>
                  </a:cubicBezTo>
                  <a:lnTo>
                    <a:pt x="9854" y="7793"/>
                  </a:lnTo>
                  <a:cubicBezTo>
                    <a:pt x="9994" y="7787"/>
                    <a:pt x="10104" y="7673"/>
                    <a:pt x="10106" y="7533"/>
                  </a:cubicBezTo>
                  <a:lnTo>
                    <a:pt x="10113" y="7533"/>
                  </a:lnTo>
                  <a:cubicBezTo>
                    <a:pt x="10115" y="7388"/>
                    <a:pt x="9999" y="7269"/>
                    <a:pt x="9854" y="7268"/>
                  </a:cubicBezTo>
                  <a:close/>
                  <a:moveTo>
                    <a:pt x="10639" y="7268"/>
                  </a:moveTo>
                  <a:cubicBezTo>
                    <a:pt x="10494" y="7268"/>
                    <a:pt x="10375" y="7384"/>
                    <a:pt x="10374" y="7528"/>
                  </a:cubicBezTo>
                  <a:cubicBezTo>
                    <a:pt x="10372" y="7673"/>
                    <a:pt x="10490" y="7792"/>
                    <a:pt x="10634" y="7793"/>
                  </a:cubicBezTo>
                  <a:lnTo>
                    <a:pt x="10639" y="7793"/>
                  </a:lnTo>
                  <a:cubicBezTo>
                    <a:pt x="10779" y="7787"/>
                    <a:pt x="10889" y="7673"/>
                    <a:pt x="10890" y="7533"/>
                  </a:cubicBezTo>
                  <a:lnTo>
                    <a:pt x="10899" y="7533"/>
                  </a:lnTo>
                  <a:cubicBezTo>
                    <a:pt x="10899" y="7388"/>
                    <a:pt x="10783" y="7269"/>
                    <a:pt x="10639" y="7268"/>
                  </a:cubicBezTo>
                  <a:close/>
                  <a:moveTo>
                    <a:pt x="11423" y="7268"/>
                  </a:moveTo>
                  <a:cubicBezTo>
                    <a:pt x="11279" y="7268"/>
                    <a:pt x="11160" y="7384"/>
                    <a:pt x="11158" y="7528"/>
                  </a:cubicBezTo>
                  <a:cubicBezTo>
                    <a:pt x="11158" y="7673"/>
                    <a:pt x="11275" y="7792"/>
                    <a:pt x="11419" y="7793"/>
                  </a:cubicBezTo>
                  <a:lnTo>
                    <a:pt x="11423" y="7793"/>
                  </a:lnTo>
                  <a:cubicBezTo>
                    <a:pt x="11563" y="7787"/>
                    <a:pt x="11674" y="7673"/>
                    <a:pt x="11675" y="7533"/>
                  </a:cubicBezTo>
                  <a:lnTo>
                    <a:pt x="11684" y="7533"/>
                  </a:lnTo>
                  <a:cubicBezTo>
                    <a:pt x="11684" y="7388"/>
                    <a:pt x="11568" y="7269"/>
                    <a:pt x="11423" y="7268"/>
                  </a:cubicBezTo>
                  <a:close/>
                  <a:moveTo>
                    <a:pt x="12210" y="7268"/>
                  </a:moveTo>
                  <a:cubicBezTo>
                    <a:pt x="12065" y="7268"/>
                    <a:pt x="11948" y="7384"/>
                    <a:pt x="11946" y="7528"/>
                  </a:cubicBezTo>
                  <a:cubicBezTo>
                    <a:pt x="11945" y="7673"/>
                    <a:pt x="12061" y="7792"/>
                    <a:pt x="12207" y="7793"/>
                  </a:cubicBezTo>
                  <a:lnTo>
                    <a:pt x="12208" y="7793"/>
                  </a:lnTo>
                  <a:cubicBezTo>
                    <a:pt x="12348" y="7789"/>
                    <a:pt x="12461" y="7673"/>
                    <a:pt x="12461" y="7533"/>
                  </a:cubicBezTo>
                  <a:lnTo>
                    <a:pt x="12470" y="7533"/>
                  </a:lnTo>
                  <a:cubicBezTo>
                    <a:pt x="12472" y="7388"/>
                    <a:pt x="12356" y="7269"/>
                    <a:pt x="12210" y="7268"/>
                  </a:cubicBezTo>
                  <a:close/>
                  <a:moveTo>
                    <a:pt x="5043" y="7364"/>
                  </a:moveTo>
                  <a:cubicBezTo>
                    <a:pt x="4918" y="7364"/>
                    <a:pt x="4819" y="7466"/>
                    <a:pt x="4819" y="7591"/>
                  </a:cubicBezTo>
                  <a:cubicBezTo>
                    <a:pt x="4819" y="7716"/>
                    <a:pt x="4920" y="7816"/>
                    <a:pt x="5043" y="7816"/>
                  </a:cubicBezTo>
                  <a:lnTo>
                    <a:pt x="7447" y="7816"/>
                  </a:lnTo>
                  <a:cubicBezTo>
                    <a:pt x="7447" y="7816"/>
                    <a:pt x="7448" y="7816"/>
                    <a:pt x="7449" y="7816"/>
                  </a:cubicBezTo>
                  <a:cubicBezTo>
                    <a:pt x="7572" y="7816"/>
                    <a:pt x="7671" y="7718"/>
                    <a:pt x="7673" y="7594"/>
                  </a:cubicBezTo>
                  <a:lnTo>
                    <a:pt x="7673" y="7591"/>
                  </a:lnTo>
                  <a:cubicBezTo>
                    <a:pt x="7673" y="7466"/>
                    <a:pt x="7572" y="7364"/>
                    <a:pt x="7447" y="7364"/>
                  </a:cubicBezTo>
                  <a:close/>
                  <a:moveTo>
                    <a:pt x="227" y="7369"/>
                  </a:moveTo>
                  <a:cubicBezTo>
                    <a:pt x="102" y="7369"/>
                    <a:pt x="0" y="7470"/>
                    <a:pt x="0" y="7595"/>
                  </a:cubicBezTo>
                  <a:cubicBezTo>
                    <a:pt x="0" y="7719"/>
                    <a:pt x="102" y="7820"/>
                    <a:pt x="227" y="7820"/>
                  </a:cubicBezTo>
                  <a:lnTo>
                    <a:pt x="1144" y="7820"/>
                  </a:lnTo>
                  <a:cubicBezTo>
                    <a:pt x="1267" y="7820"/>
                    <a:pt x="1369" y="7719"/>
                    <a:pt x="1369" y="7595"/>
                  </a:cubicBezTo>
                  <a:cubicBezTo>
                    <a:pt x="1369" y="7470"/>
                    <a:pt x="1267" y="7370"/>
                    <a:pt x="1144" y="7369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1031;p40">
              <a:extLst>
                <a:ext uri="{FF2B5EF4-FFF2-40B4-BE49-F238E27FC236}">
                  <a16:creationId xmlns:a16="http://schemas.microsoft.com/office/drawing/2014/main" id="{3CBF0F35-6431-90ED-EBA4-773CA3EE94D8}"/>
                </a:ext>
              </a:extLst>
            </p:cNvPr>
            <p:cNvSpPr/>
            <p:nvPr/>
          </p:nvSpPr>
          <p:spPr>
            <a:xfrm>
              <a:off x="4179400" y="3619975"/>
              <a:ext cx="311575" cy="195375"/>
            </a:xfrm>
            <a:custGeom>
              <a:avLst/>
              <a:gdLst/>
              <a:ahLst/>
              <a:cxnLst/>
              <a:rect l="l" t="t" r="r" b="b"/>
              <a:pathLst>
                <a:path w="12463" h="7815" extrusionOk="0">
                  <a:moveTo>
                    <a:pt x="227" y="38"/>
                  </a:moveTo>
                  <a:cubicBezTo>
                    <a:pt x="102" y="38"/>
                    <a:pt x="0" y="137"/>
                    <a:pt x="0" y="262"/>
                  </a:cubicBezTo>
                  <a:cubicBezTo>
                    <a:pt x="0" y="388"/>
                    <a:pt x="102" y="489"/>
                    <a:pt x="227" y="489"/>
                  </a:cubicBezTo>
                  <a:lnTo>
                    <a:pt x="1144" y="489"/>
                  </a:lnTo>
                  <a:cubicBezTo>
                    <a:pt x="1267" y="489"/>
                    <a:pt x="1369" y="388"/>
                    <a:pt x="1369" y="264"/>
                  </a:cubicBezTo>
                  <a:cubicBezTo>
                    <a:pt x="1369" y="139"/>
                    <a:pt x="1267" y="38"/>
                    <a:pt x="1144" y="38"/>
                  </a:cubicBezTo>
                  <a:close/>
                  <a:moveTo>
                    <a:pt x="2165" y="36"/>
                  </a:moveTo>
                  <a:cubicBezTo>
                    <a:pt x="2040" y="36"/>
                    <a:pt x="1939" y="137"/>
                    <a:pt x="1939" y="262"/>
                  </a:cubicBezTo>
                  <a:cubicBezTo>
                    <a:pt x="1938" y="388"/>
                    <a:pt x="2039" y="489"/>
                    <a:pt x="2164" y="489"/>
                  </a:cubicBezTo>
                  <a:lnTo>
                    <a:pt x="4568" y="489"/>
                  </a:lnTo>
                  <a:cubicBezTo>
                    <a:pt x="4694" y="489"/>
                    <a:pt x="4795" y="388"/>
                    <a:pt x="4795" y="262"/>
                  </a:cubicBezTo>
                  <a:cubicBezTo>
                    <a:pt x="4795" y="139"/>
                    <a:pt x="4696" y="38"/>
                    <a:pt x="4573" y="36"/>
                  </a:cubicBezTo>
                  <a:close/>
                  <a:moveTo>
                    <a:pt x="5590" y="0"/>
                  </a:moveTo>
                  <a:cubicBezTo>
                    <a:pt x="5445" y="0"/>
                    <a:pt x="5328" y="118"/>
                    <a:pt x="5328" y="262"/>
                  </a:cubicBezTo>
                  <a:cubicBezTo>
                    <a:pt x="5328" y="408"/>
                    <a:pt x="5445" y="524"/>
                    <a:pt x="5590" y="524"/>
                  </a:cubicBezTo>
                  <a:lnTo>
                    <a:pt x="5591" y="524"/>
                  </a:lnTo>
                  <a:cubicBezTo>
                    <a:pt x="5736" y="524"/>
                    <a:pt x="5852" y="407"/>
                    <a:pt x="5852" y="262"/>
                  </a:cubicBezTo>
                  <a:cubicBezTo>
                    <a:pt x="5852" y="118"/>
                    <a:pt x="5734" y="0"/>
                    <a:pt x="5590" y="0"/>
                  </a:cubicBezTo>
                  <a:close/>
                  <a:moveTo>
                    <a:pt x="6375" y="0"/>
                  </a:moveTo>
                  <a:cubicBezTo>
                    <a:pt x="6230" y="0"/>
                    <a:pt x="6112" y="118"/>
                    <a:pt x="6112" y="262"/>
                  </a:cubicBezTo>
                  <a:cubicBezTo>
                    <a:pt x="6112" y="408"/>
                    <a:pt x="6230" y="524"/>
                    <a:pt x="6375" y="524"/>
                  </a:cubicBezTo>
                  <a:lnTo>
                    <a:pt x="6376" y="524"/>
                  </a:lnTo>
                  <a:cubicBezTo>
                    <a:pt x="6520" y="524"/>
                    <a:pt x="6637" y="408"/>
                    <a:pt x="6637" y="265"/>
                  </a:cubicBezTo>
                  <a:lnTo>
                    <a:pt x="6637" y="262"/>
                  </a:lnTo>
                  <a:cubicBezTo>
                    <a:pt x="6637" y="118"/>
                    <a:pt x="6519" y="0"/>
                    <a:pt x="6375" y="0"/>
                  </a:cubicBezTo>
                  <a:close/>
                  <a:moveTo>
                    <a:pt x="7162" y="0"/>
                  </a:moveTo>
                  <a:cubicBezTo>
                    <a:pt x="7016" y="0"/>
                    <a:pt x="6899" y="118"/>
                    <a:pt x="6899" y="262"/>
                  </a:cubicBezTo>
                  <a:cubicBezTo>
                    <a:pt x="6899" y="408"/>
                    <a:pt x="7016" y="524"/>
                    <a:pt x="7162" y="524"/>
                  </a:cubicBezTo>
                  <a:cubicBezTo>
                    <a:pt x="7307" y="524"/>
                    <a:pt x="7424" y="408"/>
                    <a:pt x="7424" y="262"/>
                  </a:cubicBezTo>
                  <a:cubicBezTo>
                    <a:pt x="7424" y="118"/>
                    <a:pt x="7307" y="0"/>
                    <a:pt x="7162" y="0"/>
                  </a:cubicBezTo>
                  <a:close/>
                  <a:moveTo>
                    <a:pt x="7947" y="0"/>
                  </a:moveTo>
                  <a:cubicBezTo>
                    <a:pt x="7801" y="0"/>
                    <a:pt x="7685" y="118"/>
                    <a:pt x="7685" y="262"/>
                  </a:cubicBezTo>
                  <a:cubicBezTo>
                    <a:pt x="7685" y="408"/>
                    <a:pt x="7801" y="524"/>
                    <a:pt x="7947" y="524"/>
                  </a:cubicBezTo>
                  <a:cubicBezTo>
                    <a:pt x="8091" y="524"/>
                    <a:pt x="8209" y="408"/>
                    <a:pt x="8209" y="262"/>
                  </a:cubicBezTo>
                  <a:cubicBezTo>
                    <a:pt x="8209" y="118"/>
                    <a:pt x="8091" y="0"/>
                    <a:pt x="7947" y="0"/>
                  </a:cubicBezTo>
                  <a:close/>
                  <a:moveTo>
                    <a:pt x="8731" y="0"/>
                  </a:moveTo>
                  <a:cubicBezTo>
                    <a:pt x="8587" y="0"/>
                    <a:pt x="8469" y="118"/>
                    <a:pt x="8469" y="262"/>
                  </a:cubicBezTo>
                  <a:cubicBezTo>
                    <a:pt x="8469" y="408"/>
                    <a:pt x="8587" y="524"/>
                    <a:pt x="8731" y="524"/>
                  </a:cubicBezTo>
                  <a:cubicBezTo>
                    <a:pt x="8876" y="524"/>
                    <a:pt x="8994" y="408"/>
                    <a:pt x="8994" y="262"/>
                  </a:cubicBezTo>
                  <a:cubicBezTo>
                    <a:pt x="8994" y="118"/>
                    <a:pt x="8876" y="0"/>
                    <a:pt x="8731" y="0"/>
                  </a:cubicBezTo>
                  <a:close/>
                  <a:moveTo>
                    <a:pt x="9516" y="0"/>
                  </a:moveTo>
                  <a:cubicBezTo>
                    <a:pt x="9372" y="0"/>
                    <a:pt x="9254" y="118"/>
                    <a:pt x="9254" y="262"/>
                  </a:cubicBezTo>
                  <a:cubicBezTo>
                    <a:pt x="9254" y="408"/>
                    <a:pt x="9372" y="524"/>
                    <a:pt x="9516" y="524"/>
                  </a:cubicBezTo>
                  <a:cubicBezTo>
                    <a:pt x="9661" y="524"/>
                    <a:pt x="9778" y="408"/>
                    <a:pt x="9778" y="262"/>
                  </a:cubicBezTo>
                  <a:cubicBezTo>
                    <a:pt x="9778" y="118"/>
                    <a:pt x="9661" y="0"/>
                    <a:pt x="9516" y="0"/>
                  </a:cubicBezTo>
                  <a:close/>
                  <a:moveTo>
                    <a:pt x="227" y="1086"/>
                  </a:moveTo>
                  <a:cubicBezTo>
                    <a:pt x="102" y="1086"/>
                    <a:pt x="0" y="1187"/>
                    <a:pt x="0" y="1312"/>
                  </a:cubicBezTo>
                  <a:cubicBezTo>
                    <a:pt x="0" y="1437"/>
                    <a:pt x="102" y="1538"/>
                    <a:pt x="227" y="1538"/>
                  </a:cubicBezTo>
                  <a:lnTo>
                    <a:pt x="1144" y="1538"/>
                  </a:lnTo>
                  <a:cubicBezTo>
                    <a:pt x="1269" y="1537"/>
                    <a:pt x="1369" y="1436"/>
                    <a:pt x="1369" y="1311"/>
                  </a:cubicBezTo>
                  <a:cubicBezTo>
                    <a:pt x="1369" y="1186"/>
                    <a:pt x="1267" y="1086"/>
                    <a:pt x="1144" y="1086"/>
                  </a:cubicBezTo>
                  <a:close/>
                  <a:moveTo>
                    <a:pt x="2165" y="1086"/>
                  </a:moveTo>
                  <a:cubicBezTo>
                    <a:pt x="2040" y="1086"/>
                    <a:pt x="1939" y="1187"/>
                    <a:pt x="1939" y="1312"/>
                  </a:cubicBezTo>
                  <a:cubicBezTo>
                    <a:pt x="1939" y="1437"/>
                    <a:pt x="2040" y="1538"/>
                    <a:pt x="2165" y="1538"/>
                  </a:cubicBezTo>
                  <a:lnTo>
                    <a:pt x="4568" y="1538"/>
                  </a:lnTo>
                  <a:cubicBezTo>
                    <a:pt x="4694" y="1538"/>
                    <a:pt x="4795" y="1437"/>
                    <a:pt x="4795" y="1312"/>
                  </a:cubicBezTo>
                  <a:lnTo>
                    <a:pt x="4795" y="1311"/>
                  </a:lnTo>
                  <a:cubicBezTo>
                    <a:pt x="4795" y="1187"/>
                    <a:pt x="4694" y="1086"/>
                    <a:pt x="4570" y="1086"/>
                  </a:cubicBezTo>
                  <a:close/>
                  <a:moveTo>
                    <a:pt x="227" y="2128"/>
                  </a:moveTo>
                  <a:cubicBezTo>
                    <a:pt x="102" y="2130"/>
                    <a:pt x="0" y="2231"/>
                    <a:pt x="0" y="2356"/>
                  </a:cubicBezTo>
                  <a:cubicBezTo>
                    <a:pt x="0" y="2479"/>
                    <a:pt x="102" y="2581"/>
                    <a:pt x="227" y="2581"/>
                  </a:cubicBezTo>
                  <a:lnTo>
                    <a:pt x="1144" y="2581"/>
                  </a:lnTo>
                  <a:cubicBezTo>
                    <a:pt x="1265" y="2581"/>
                    <a:pt x="1364" y="2485"/>
                    <a:pt x="1369" y="2365"/>
                  </a:cubicBezTo>
                  <a:lnTo>
                    <a:pt x="1369" y="2354"/>
                  </a:lnTo>
                  <a:cubicBezTo>
                    <a:pt x="1369" y="2231"/>
                    <a:pt x="1267" y="2130"/>
                    <a:pt x="1144" y="2128"/>
                  </a:cubicBezTo>
                  <a:close/>
                  <a:moveTo>
                    <a:pt x="2165" y="2128"/>
                  </a:moveTo>
                  <a:cubicBezTo>
                    <a:pt x="2040" y="2130"/>
                    <a:pt x="1939" y="2231"/>
                    <a:pt x="1939" y="2356"/>
                  </a:cubicBezTo>
                  <a:cubicBezTo>
                    <a:pt x="1939" y="2479"/>
                    <a:pt x="2040" y="2581"/>
                    <a:pt x="2165" y="2581"/>
                  </a:cubicBezTo>
                  <a:lnTo>
                    <a:pt x="4568" y="2581"/>
                  </a:lnTo>
                  <a:cubicBezTo>
                    <a:pt x="4569" y="2581"/>
                    <a:pt x="4570" y="2581"/>
                    <a:pt x="4571" y="2581"/>
                  </a:cubicBezTo>
                  <a:cubicBezTo>
                    <a:pt x="4691" y="2581"/>
                    <a:pt x="4790" y="2486"/>
                    <a:pt x="4795" y="2365"/>
                  </a:cubicBezTo>
                  <a:lnTo>
                    <a:pt x="4795" y="2354"/>
                  </a:lnTo>
                  <a:cubicBezTo>
                    <a:pt x="4795" y="2229"/>
                    <a:pt x="4694" y="2128"/>
                    <a:pt x="4568" y="2128"/>
                  </a:cubicBezTo>
                  <a:close/>
                  <a:moveTo>
                    <a:pt x="5590" y="2103"/>
                  </a:moveTo>
                  <a:cubicBezTo>
                    <a:pt x="5445" y="2103"/>
                    <a:pt x="5328" y="2220"/>
                    <a:pt x="5328" y="2366"/>
                  </a:cubicBezTo>
                  <a:cubicBezTo>
                    <a:pt x="5328" y="2511"/>
                    <a:pt x="5445" y="2628"/>
                    <a:pt x="5590" y="2628"/>
                  </a:cubicBezTo>
                  <a:lnTo>
                    <a:pt x="5593" y="2628"/>
                  </a:lnTo>
                  <a:cubicBezTo>
                    <a:pt x="5736" y="2628"/>
                    <a:pt x="5852" y="2511"/>
                    <a:pt x="5852" y="2368"/>
                  </a:cubicBezTo>
                  <a:lnTo>
                    <a:pt x="5852" y="2366"/>
                  </a:lnTo>
                  <a:cubicBezTo>
                    <a:pt x="5852" y="2220"/>
                    <a:pt x="5734" y="2103"/>
                    <a:pt x="5590" y="2103"/>
                  </a:cubicBezTo>
                  <a:close/>
                  <a:moveTo>
                    <a:pt x="6375" y="2103"/>
                  </a:moveTo>
                  <a:cubicBezTo>
                    <a:pt x="6230" y="2103"/>
                    <a:pt x="6112" y="2220"/>
                    <a:pt x="6112" y="2366"/>
                  </a:cubicBezTo>
                  <a:cubicBezTo>
                    <a:pt x="6112" y="2511"/>
                    <a:pt x="6230" y="2628"/>
                    <a:pt x="6375" y="2628"/>
                  </a:cubicBezTo>
                  <a:lnTo>
                    <a:pt x="6377" y="2628"/>
                  </a:lnTo>
                  <a:cubicBezTo>
                    <a:pt x="6520" y="2628"/>
                    <a:pt x="6637" y="2511"/>
                    <a:pt x="6637" y="2368"/>
                  </a:cubicBezTo>
                  <a:lnTo>
                    <a:pt x="6637" y="2366"/>
                  </a:lnTo>
                  <a:cubicBezTo>
                    <a:pt x="6637" y="2220"/>
                    <a:pt x="6520" y="2103"/>
                    <a:pt x="6375" y="2103"/>
                  </a:cubicBezTo>
                  <a:close/>
                  <a:moveTo>
                    <a:pt x="7162" y="2103"/>
                  </a:moveTo>
                  <a:cubicBezTo>
                    <a:pt x="7018" y="2103"/>
                    <a:pt x="6900" y="2220"/>
                    <a:pt x="6900" y="2366"/>
                  </a:cubicBezTo>
                  <a:cubicBezTo>
                    <a:pt x="6900" y="2511"/>
                    <a:pt x="7018" y="2628"/>
                    <a:pt x="7162" y="2628"/>
                  </a:cubicBezTo>
                  <a:cubicBezTo>
                    <a:pt x="7307" y="2628"/>
                    <a:pt x="7424" y="2511"/>
                    <a:pt x="7424" y="2366"/>
                  </a:cubicBezTo>
                  <a:cubicBezTo>
                    <a:pt x="7424" y="2220"/>
                    <a:pt x="7307" y="2103"/>
                    <a:pt x="7162" y="2103"/>
                  </a:cubicBezTo>
                  <a:close/>
                  <a:moveTo>
                    <a:pt x="7947" y="2103"/>
                  </a:moveTo>
                  <a:cubicBezTo>
                    <a:pt x="7802" y="2103"/>
                    <a:pt x="7685" y="2220"/>
                    <a:pt x="7685" y="2366"/>
                  </a:cubicBezTo>
                  <a:cubicBezTo>
                    <a:pt x="7685" y="2511"/>
                    <a:pt x="7802" y="2628"/>
                    <a:pt x="7947" y="2628"/>
                  </a:cubicBezTo>
                  <a:cubicBezTo>
                    <a:pt x="8091" y="2628"/>
                    <a:pt x="8209" y="2511"/>
                    <a:pt x="8209" y="2366"/>
                  </a:cubicBezTo>
                  <a:cubicBezTo>
                    <a:pt x="8209" y="2220"/>
                    <a:pt x="8091" y="2103"/>
                    <a:pt x="7947" y="2103"/>
                  </a:cubicBezTo>
                  <a:close/>
                  <a:moveTo>
                    <a:pt x="8731" y="2103"/>
                  </a:moveTo>
                  <a:cubicBezTo>
                    <a:pt x="8587" y="2103"/>
                    <a:pt x="8469" y="2220"/>
                    <a:pt x="8469" y="2366"/>
                  </a:cubicBezTo>
                  <a:cubicBezTo>
                    <a:pt x="8469" y="2511"/>
                    <a:pt x="8587" y="2628"/>
                    <a:pt x="8731" y="2628"/>
                  </a:cubicBezTo>
                  <a:cubicBezTo>
                    <a:pt x="8876" y="2628"/>
                    <a:pt x="8994" y="2511"/>
                    <a:pt x="8994" y="2366"/>
                  </a:cubicBezTo>
                  <a:cubicBezTo>
                    <a:pt x="8994" y="2220"/>
                    <a:pt x="8876" y="2103"/>
                    <a:pt x="8731" y="2103"/>
                  </a:cubicBezTo>
                  <a:close/>
                  <a:moveTo>
                    <a:pt x="9516" y="2103"/>
                  </a:moveTo>
                  <a:cubicBezTo>
                    <a:pt x="9372" y="2103"/>
                    <a:pt x="9254" y="2220"/>
                    <a:pt x="9254" y="2366"/>
                  </a:cubicBezTo>
                  <a:cubicBezTo>
                    <a:pt x="9254" y="2511"/>
                    <a:pt x="9372" y="2628"/>
                    <a:pt x="9516" y="2628"/>
                  </a:cubicBezTo>
                  <a:cubicBezTo>
                    <a:pt x="9661" y="2628"/>
                    <a:pt x="9778" y="2511"/>
                    <a:pt x="9778" y="2366"/>
                  </a:cubicBezTo>
                  <a:cubicBezTo>
                    <a:pt x="9778" y="2220"/>
                    <a:pt x="9661" y="2103"/>
                    <a:pt x="9516" y="2103"/>
                  </a:cubicBezTo>
                  <a:close/>
                  <a:moveTo>
                    <a:pt x="227" y="3176"/>
                  </a:moveTo>
                  <a:cubicBezTo>
                    <a:pt x="102" y="3176"/>
                    <a:pt x="0" y="3278"/>
                    <a:pt x="0" y="3403"/>
                  </a:cubicBezTo>
                  <a:cubicBezTo>
                    <a:pt x="0" y="3526"/>
                    <a:pt x="102" y="3627"/>
                    <a:pt x="227" y="3627"/>
                  </a:cubicBezTo>
                  <a:lnTo>
                    <a:pt x="1144" y="3627"/>
                  </a:lnTo>
                  <a:cubicBezTo>
                    <a:pt x="1267" y="3627"/>
                    <a:pt x="1368" y="3527"/>
                    <a:pt x="1369" y="3402"/>
                  </a:cubicBezTo>
                  <a:lnTo>
                    <a:pt x="1369" y="3402"/>
                  </a:lnTo>
                  <a:cubicBezTo>
                    <a:pt x="1369" y="3402"/>
                    <a:pt x="1369" y="3402"/>
                    <a:pt x="1369" y="3403"/>
                  </a:cubicBezTo>
                  <a:lnTo>
                    <a:pt x="1369" y="3401"/>
                  </a:lnTo>
                  <a:cubicBezTo>
                    <a:pt x="1369" y="3401"/>
                    <a:pt x="1369" y="3402"/>
                    <a:pt x="1369" y="3402"/>
                  </a:cubicBezTo>
                  <a:lnTo>
                    <a:pt x="1369" y="3402"/>
                  </a:lnTo>
                  <a:cubicBezTo>
                    <a:pt x="1368" y="3277"/>
                    <a:pt x="1267" y="3178"/>
                    <a:pt x="1144" y="3176"/>
                  </a:cubicBezTo>
                  <a:close/>
                  <a:moveTo>
                    <a:pt x="2165" y="3176"/>
                  </a:moveTo>
                  <a:cubicBezTo>
                    <a:pt x="2040" y="3176"/>
                    <a:pt x="1939" y="3276"/>
                    <a:pt x="1939" y="3401"/>
                  </a:cubicBezTo>
                  <a:cubicBezTo>
                    <a:pt x="1938" y="3526"/>
                    <a:pt x="2039" y="3627"/>
                    <a:pt x="2164" y="3627"/>
                  </a:cubicBezTo>
                  <a:lnTo>
                    <a:pt x="4568" y="3627"/>
                  </a:lnTo>
                  <a:cubicBezTo>
                    <a:pt x="4569" y="3627"/>
                    <a:pt x="4570" y="3627"/>
                    <a:pt x="4571" y="3627"/>
                  </a:cubicBezTo>
                  <a:cubicBezTo>
                    <a:pt x="4694" y="3627"/>
                    <a:pt x="4793" y="3528"/>
                    <a:pt x="4795" y="3406"/>
                  </a:cubicBezTo>
                  <a:lnTo>
                    <a:pt x="4795" y="3403"/>
                  </a:lnTo>
                  <a:cubicBezTo>
                    <a:pt x="4795" y="3278"/>
                    <a:pt x="4694" y="3176"/>
                    <a:pt x="4568" y="3176"/>
                  </a:cubicBezTo>
                  <a:close/>
                  <a:moveTo>
                    <a:pt x="227" y="4223"/>
                  </a:moveTo>
                  <a:cubicBezTo>
                    <a:pt x="102" y="4223"/>
                    <a:pt x="0" y="4324"/>
                    <a:pt x="0" y="4449"/>
                  </a:cubicBezTo>
                  <a:cubicBezTo>
                    <a:pt x="0" y="4574"/>
                    <a:pt x="102" y="4674"/>
                    <a:pt x="227" y="4676"/>
                  </a:cubicBezTo>
                  <a:lnTo>
                    <a:pt x="1144" y="4676"/>
                  </a:lnTo>
                  <a:cubicBezTo>
                    <a:pt x="1267" y="4674"/>
                    <a:pt x="1369" y="4573"/>
                    <a:pt x="1369" y="4449"/>
                  </a:cubicBezTo>
                  <a:cubicBezTo>
                    <a:pt x="1369" y="4324"/>
                    <a:pt x="1267" y="4223"/>
                    <a:pt x="1144" y="4223"/>
                  </a:cubicBezTo>
                  <a:close/>
                  <a:moveTo>
                    <a:pt x="2165" y="4223"/>
                  </a:moveTo>
                  <a:cubicBezTo>
                    <a:pt x="2040" y="4223"/>
                    <a:pt x="1939" y="4324"/>
                    <a:pt x="1939" y="4449"/>
                  </a:cubicBezTo>
                  <a:cubicBezTo>
                    <a:pt x="1939" y="4574"/>
                    <a:pt x="2040" y="4674"/>
                    <a:pt x="2165" y="4676"/>
                  </a:cubicBezTo>
                  <a:lnTo>
                    <a:pt x="4568" y="4676"/>
                  </a:lnTo>
                  <a:cubicBezTo>
                    <a:pt x="4694" y="4676"/>
                    <a:pt x="4795" y="4574"/>
                    <a:pt x="4795" y="4449"/>
                  </a:cubicBezTo>
                  <a:cubicBezTo>
                    <a:pt x="4795" y="4326"/>
                    <a:pt x="4696" y="4225"/>
                    <a:pt x="4573" y="4223"/>
                  </a:cubicBezTo>
                  <a:close/>
                  <a:moveTo>
                    <a:pt x="8273" y="5112"/>
                  </a:moveTo>
                  <a:cubicBezTo>
                    <a:pt x="8128" y="5112"/>
                    <a:pt x="8011" y="5230"/>
                    <a:pt x="8011" y="5374"/>
                  </a:cubicBezTo>
                  <a:cubicBezTo>
                    <a:pt x="8011" y="5520"/>
                    <a:pt x="8128" y="5638"/>
                    <a:pt x="8273" y="5638"/>
                  </a:cubicBezTo>
                  <a:cubicBezTo>
                    <a:pt x="8417" y="5638"/>
                    <a:pt x="8535" y="5520"/>
                    <a:pt x="8536" y="5375"/>
                  </a:cubicBezTo>
                  <a:cubicBezTo>
                    <a:pt x="8536" y="5371"/>
                    <a:pt x="8536" y="5368"/>
                    <a:pt x="8535" y="5364"/>
                  </a:cubicBezTo>
                  <a:lnTo>
                    <a:pt x="8535" y="5374"/>
                  </a:lnTo>
                  <a:cubicBezTo>
                    <a:pt x="8535" y="5230"/>
                    <a:pt x="8417" y="5112"/>
                    <a:pt x="8273" y="5112"/>
                  </a:cubicBezTo>
                  <a:close/>
                  <a:moveTo>
                    <a:pt x="9842" y="5112"/>
                  </a:moveTo>
                  <a:cubicBezTo>
                    <a:pt x="9698" y="5112"/>
                    <a:pt x="9580" y="5230"/>
                    <a:pt x="9580" y="5374"/>
                  </a:cubicBezTo>
                  <a:cubicBezTo>
                    <a:pt x="9580" y="5520"/>
                    <a:pt x="9698" y="5638"/>
                    <a:pt x="9842" y="5638"/>
                  </a:cubicBezTo>
                  <a:lnTo>
                    <a:pt x="9845" y="5638"/>
                  </a:lnTo>
                  <a:cubicBezTo>
                    <a:pt x="9988" y="5638"/>
                    <a:pt x="10106" y="5521"/>
                    <a:pt x="10106" y="5377"/>
                  </a:cubicBezTo>
                  <a:cubicBezTo>
                    <a:pt x="10106" y="5376"/>
                    <a:pt x="10106" y="5375"/>
                    <a:pt x="10106" y="5374"/>
                  </a:cubicBezTo>
                  <a:cubicBezTo>
                    <a:pt x="10106" y="5230"/>
                    <a:pt x="9988" y="5112"/>
                    <a:pt x="9842" y="5112"/>
                  </a:cubicBezTo>
                  <a:close/>
                  <a:moveTo>
                    <a:pt x="10628" y="5112"/>
                  </a:moveTo>
                  <a:cubicBezTo>
                    <a:pt x="10482" y="5112"/>
                    <a:pt x="10365" y="5230"/>
                    <a:pt x="10365" y="5374"/>
                  </a:cubicBezTo>
                  <a:cubicBezTo>
                    <a:pt x="10365" y="5520"/>
                    <a:pt x="10482" y="5638"/>
                    <a:pt x="10628" y="5638"/>
                  </a:cubicBezTo>
                  <a:lnTo>
                    <a:pt x="10630" y="5638"/>
                  </a:lnTo>
                  <a:cubicBezTo>
                    <a:pt x="10773" y="5638"/>
                    <a:pt x="10890" y="5521"/>
                    <a:pt x="10890" y="5377"/>
                  </a:cubicBezTo>
                  <a:cubicBezTo>
                    <a:pt x="10890" y="5376"/>
                    <a:pt x="10890" y="5375"/>
                    <a:pt x="10890" y="5374"/>
                  </a:cubicBezTo>
                  <a:cubicBezTo>
                    <a:pt x="10890" y="5230"/>
                    <a:pt x="10773" y="5112"/>
                    <a:pt x="10628" y="5112"/>
                  </a:cubicBezTo>
                  <a:close/>
                  <a:moveTo>
                    <a:pt x="11413" y="5112"/>
                  </a:moveTo>
                  <a:cubicBezTo>
                    <a:pt x="11267" y="5112"/>
                    <a:pt x="11151" y="5230"/>
                    <a:pt x="11151" y="5374"/>
                  </a:cubicBezTo>
                  <a:cubicBezTo>
                    <a:pt x="11151" y="5520"/>
                    <a:pt x="11267" y="5638"/>
                    <a:pt x="11413" y="5638"/>
                  </a:cubicBezTo>
                  <a:lnTo>
                    <a:pt x="11415" y="5638"/>
                  </a:lnTo>
                  <a:cubicBezTo>
                    <a:pt x="11559" y="5638"/>
                    <a:pt x="11675" y="5521"/>
                    <a:pt x="11675" y="5377"/>
                  </a:cubicBezTo>
                  <a:cubicBezTo>
                    <a:pt x="11675" y="5376"/>
                    <a:pt x="11675" y="5375"/>
                    <a:pt x="11675" y="5374"/>
                  </a:cubicBezTo>
                  <a:cubicBezTo>
                    <a:pt x="11675" y="5230"/>
                    <a:pt x="11557" y="5112"/>
                    <a:pt x="11413" y="5112"/>
                  </a:cubicBezTo>
                  <a:close/>
                  <a:moveTo>
                    <a:pt x="12199" y="5112"/>
                  </a:moveTo>
                  <a:cubicBezTo>
                    <a:pt x="12055" y="5112"/>
                    <a:pt x="11937" y="5230"/>
                    <a:pt x="11937" y="5374"/>
                  </a:cubicBezTo>
                  <a:cubicBezTo>
                    <a:pt x="11937" y="5520"/>
                    <a:pt x="12055" y="5638"/>
                    <a:pt x="12199" y="5638"/>
                  </a:cubicBezTo>
                  <a:cubicBezTo>
                    <a:pt x="12344" y="5638"/>
                    <a:pt x="12461" y="5520"/>
                    <a:pt x="12463" y="5375"/>
                  </a:cubicBezTo>
                  <a:cubicBezTo>
                    <a:pt x="12463" y="5371"/>
                    <a:pt x="12463" y="5368"/>
                    <a:pt x="12461" y="5364"/>
                  </a:cubicBezTo>
                  <a:lnTo>
                    <a:pt x="12461" y="5374"/>
                  </a:lnTo>
                  <a:cubicBezTo>
                    <a:pt x="12461" y="5230"/>
                    <a:pt x="12344" y="5112"/>
                    <a:pt x="12199" y="5112"/>
                  </a:cubicBezTo>
                  <a:close/>
                  <a:moveTo>
                    <a:pt x="9058" y="5112"/>
                  </a:moveTo>
                  <a:cubicBezTo>
                    <a:pt x="8913" y="5112"/>
                    <a:pt x="8796" y="5230"/>
                    <a:pt x="8796" y="5374"/>
                  </a:cubicBezTo>
                  <a:cubicBezTo>
                    <a:pt x="8796" y="5520"/>
                    <a:pt x="8913" y="5638"/>
                    <a:pt x="9058" y="5638"/>
                  </a:cubicBezTo>
                  <a:cubicBezTo>
                    <a:pt x="9060" y="5638"/>
                    <a:pt x="9063" y="5638"/>
                    <a:pt x="9066" y="5638"/>
                  </a:cubicBezTo>
                  <a:cubicBezTo>
                    <a:pt x="9208" y="5638"/>
                    <a:pt x="9324" y="5526"/>
                    <a:pt x="9329" y="5383"/>
                  </a:cubicBezTo>
                  <a:cubicBezTo>
                    <a:pt x="9329" y="5377"/>
                    <a:pt x="9329" y="5371"/>
                    <a:pt x="9329" y="5364"/>
                  </a:cubicBezTo>
                  <a:lnTo>
                    <a:pt x="9321" y="5374"/>
                  </a:lnTo>
                  <a:lnTo>
                    <a:pt x="9320" y="5374"/>
                  </a:lnTo>
                  <a:cubicBezTo>
                    <a:pt x="9320" y="5230"/>
                    <a:pt x="9203" y="5112"/>
                    <a:pt x="9058" y="5112"/>
                  </a:cubicBezTo>
                  <a:close/>
                  <a:moveTo>
                    <a:pt x="227" y="5270"/>
                  </a:moveTo>
                  <a:cubicBezTo>
                    <a:pt x="102" y="5270"/>
                    <a:pt x="0" y="5371"/>
                    <a:pt x="0" y="5496"/>
                  </a:cubicBezTo>
                  <a:cubicBezTo>
                    <a:pt x="0" y="5621"/>
                    <a:pt x="102" y="5722"/>
                    <a:pt x="227" y="5722"/>
                  </a:cubicBezTo>
                  <a:lnTo>
                    <a:pt x="1144" y="5722"/>
                  </a:lnTo>
                  <a:cubicBezTo>
                    <a:pt x="1267" y="5721"/>
                    <a:pt x="1369" y="5621"/>
                    <a:pt x="1369" y="5496"/>
                  </a:cubicBezTo>
                  <a:cubicBezTo>
                    <a:pt x="1369" y="5371"/>
                    <a:pt x="1267" y="5270"/>
                    <a:pt x="1144" y="5270"/>
                  </a:cubicBezTo>
                  <a:close/>
                  <a:moveTo>
                    <a:pt x="5043" y="5270"/>
                  </a:moveTo>
                  <a:cubicBezTo>
                    <a:pt x="4918" y="5270"/>
                    <a:pt x="4819" y="5371"/>
                    <a:pt x="4819" y="5496"/>
                  </a:cubicBezTo>
                  <a:cubicBezTo>
                    <a:pt x="4819" y="5621"/>
                    <a:pt x="4920" y="5722"/>
                    <a:pt x="5043" y="5722"/>
                  </a:cubicBezTo>
                  <a:lnTo>
                    <a:pt x="7447" y="5722"/>
                  </a:lnTo>
                  <a:cubicBezTo>
                    <a:pt x="7572" y="5722"/>
                    <a:pt x="7673" y="5621"/>
                    <a:pt x="7673" y="5496"/>
                  </a:cubicBezTo>
                  <a:cubicBezTo>
                    <a:pt x="7674" y="5372"/>
                    <a:pt x="7575" y="5271"/>
                    <a:pt x="7451" y="5270"/>
                  </a:cubicBezTo>
                  <a:close/>
                  <a:moveTo>
                    <a:pt x="227" y="6316"/>
                  </a:moveTo>
                  <a:cubicBezTo>
                    <a:pt x="102" y="6330"/>
                    <a:pt x="11" y="6440"/>
                    <a:pt x="23" y="6564"/>
                  </a:cubicBezTo>
                  <a:cubicBezTo>
                    <a:pt x="33" y="6672"/>
                    <a:pt x="118" y="6757"/>
                    <a:pt x="227" y="6768"/>
                  </a:cubicBezTo>
                  <a:lnTo>
                    <a:pt x="1144" y="6768"/>
                  </a:lnTo>
                  <a:cubicBezTo>
                    <a:pt x="1267" y="6768"/>
                    <a:pt x="1369" y="6668"/>
                    <a:pt x="1369" y="6543"/>
                  </a:cubicBezTo>
                  <a:cubicBezTo>
                    <a:pt x="1369" y="6418"/>
                    <a:pt x="1267" y="6316"/>
                    <a:pt x="1144" y="6316"/>
                  </a:cubicBezTo>
                  <a:close/>
                  <a:moveTo>
                    <a:pt x="5022" y="6315"/>
                  </a:moveTo>
                  <a:cubicBezTo>
                    <a:pt x="4907" y="6315"/>
                    <a:pt x="4807" y="6403"/>
                    <a:pt x="4796" y="6520"/>
                  </a:cubicBezTo>
                  <a:cubicBezTo>
                    <a:pt x="4784" y="6644"/>
                    <a:pt x="4875" y="6756"/>
                    <a:pt x="5000" y="6768"/>
                  </a:cubicBezTo>
                  <a:cubicBezTo>
                    <a:pt x="5007" y="6768"/>
                    <a:pt x="5014" y="6769"/>
                    <a:pt x="5021" y="6769"/>
                  </a:cubicBezTo>
                  <a:cubicBezTo>
                    <a:pt x="5029" y="6769"/>
                    <a:pt x="5036" y="6768"/>
                    <a:pt x="5043" y="6768"/>
                  </a:cubicBezTo>
                  <a:lnTo>
                    <a:pt x="7447" y="6768"/>
                  </a:lnTo>
                  <a:cubicBezTo>
                    <a:pt x="7570" y="6768"/>
                    <a:pt x="7671" y="6669"/>
                    <a:pt x="7673" y="6546"/>
                  </a:cubicBezTo>
                  <a:lnTo>
                    <a:pt x="7673" y="6543"/>
                  </a:lnTo>
                  <a:cubicBezTo>
                    <a:pt x="7674" y="6419"/>
                    <a:pt x="7575" y="6318"/>
                    <a:pt x="7451" y="6316"/>
                  </a:cubicBezTo>
                  <a:lnTo>
                    <a:pt x="5043" y="6316"/>
                  </a:lnTo>
                  <a:cubicBezTo>
                    <a:pt x="5036" y="6316"/>
                    <a:pt x="5029" y="6315"/>
                    <a:pt x="5022" y="6315"/>
                  </a:cubicBezTo>
                  <a:close/>
                  <a:moveTo>
                    <a:pt x="8273" y="7260"/>
                  </a:moveTo>
                  <a:cubicBezTo>
                    <a:pt x="8130" y="7260"/>
                    <a:pt x="8012" y="7376"/>
                    <a:pt x="8011" y="7520"/>
                  </a:cubicBezTo>
                  <a:cubicBezTo>
                    <a:pt x="8009" y="7665"/>
                    <a:pt x="8127" y="7783"/>
                    <a:pt x="8271" y="7785"/>
                  </a:cubicBezTo>
                  <a:lnTo>
                    <a:pt x="8273" y="7785"/>
                  </a:lnTo>
                  <a:cubicBezTo>
                    <a:pt x="8417" y="7785"/>
                    <a:pt x="8535" y="7668"/>
                    <a:pt x="8535" y="7524"/>
                  </a:cubicBezTo>
                  <a:lnTo>
                    <a:pt x="8536" y="7524"/>
                  </a:lnTo>
                  <a:cubicBezTo>
                    <a:pt x="8536" y="7380"/>
                    <a:pt x="8420" y="7260"/>
                    <a:pt x="8276" y="7260"/>
                  </a:cubicBezTo>
                  <a:cubicBezTo>
                    <a:pt x="8275" y="7260"/>
                    <a:pt x="8274" y="7260"/>
                    <a:pt x="8273" y="7260"/>
                  </a:cubicBezTo>
                  <a:close/>
                  <a:moveTo>
                    <a:pt x="9842" y="7260"/>
                  </a:moveTo>
                  <a:cubicBezTo>
                    <a:pt x="9699" y="7260"/>
                    <a:pt x="9582" y="7376"/>
                    <a:pt x="9580" y="7520"/>
                  </a:cubicBezTo>
                  <a:cubicBezTo>
                    <a:pt x="9580" y="7665"/>
                    <a:pt x="9696" y="7783"/>
                    <a:pt x="9841" y="7785"/>
                  </a:cubicBezTo>
                  <a:lnTo>
                    <a:pt x="9845" y="7785"/>
                  </a:lnTo>
                  <a:cubicBezTo>
                    <a:pt x="9988" y="7783"/>
                    <a:pt x="10104" y="7667"/>
                    <a:pt x="10106" y="7524"/>
                  </a:cubicBezTo>
                  <a:cubicBezTo>
                    <a:pt x="10107" y="7380"/>
                    <a:pt x="9990" y="7260"/>
                    <a:pt x="9845" y="7260"/>
                  </a:cubicBezTo>
                  <a:cubicBezTo>
                    <a:pt x="9844" y="7260"/>
                    <a:pt x="9843" y="7260"/>
                    <a:pt x="9842" y="7260"/>
                  </a:cubicBezTo>
                  <a:close/>
                  <a:moveTo>
                    <a:pt x="10627" y="7260"/>
                  </a:moveTo>
                  <a:cubicBezTo>
                    <a:pt x="10484" y="7260"/>
                    <a:pt x="10366" y="7376"/>
                    <a:pt x="10366" y="7520"/>
                  </a:cubicBezTo>
                  <a:cubicBezTo>
                    <a:pt x="10365" y="7665"/>
                    <a:pt x="10481" y="7783"/>
                    <a:pt x="10625" y="7785"/>
                  </a:cubicBezTo>
                  <a:lnTo>
                    <a:pt x="10630" y="7785"/>
                  </a:lnTo>
                  <a:cubicBezTo>
                    <a:pt x="10773" y="7783"/>
                    <a:pt x="10889" y="7667"/>
                    <a:pt x="10890" y="7524"/>
                  </a:cubicBezTo>
                  <a:cubicBezTo>
                    <a:pt x="10892" y="7380"/>
                    <a:pt x="10774" y="7260"/>
                    <a:pt x="10630" y="7260"/>
                  </a:cubicBezTo>
                  <a:cubicBezTo>
                    <a:pt x="10629" y="7260"/>
                    <a:pt x="10628" y="7260"/>
                    <a:pt x="10627" y="7260"/>
                  </a:cubicBezTo>
                  <a:close/>
                  <a:moveTo>
                    <a:pt x="11412" y="7260"/>
                  </a:moveTo>
                  <a:cubicBezTo>
                    <a:pt x="11269" y="7260"/>
                    <a:pt x="11152" y="7376"/>
                    <a:pt x="11151" y="7520"/>
                  </a:cubicBezTo>
                  <a:cubicBezTo>
                    <a:pt x="11150" y="7665"/>
                    <a:pt x="11266" y="7783"/>
                    <a:pt x="11410" y="7785"/>
                  </a:cubicBezTo>
                  <a:lnTo>
                    <a:pt x="11415" y="7785"/>
                  </a:lnTo>
                  <a:cubicBezTo>
                    <a:pt x="11557" y="7783"/>
                    <a:pt x="11674" y="7667"/>
                    <a:pt x="11675" y="7524"/>
                  </a:cubicBezTo>
                  <a:cubicBezTo>
                    <a:pt x="11677" y="7380"/>
                    <a:pt x="11560" y="7260"/>
                    <a:pt x="11415" y="7260"/>
                  </a:cubicBezTo>
                  <a:cubicBezTo>
                    <a:pt x="11414" y="7260"/>
                    <a:pt x="11413" y="7260"/>
                    <a:pt x="11412" y="7260"/>
                  </a:cubicBezTo>
                  <a:close/>
                  <a:moveTo>
                    <a:pt x="12199" y="7260"/>
                  </a:moveTo>
                  <a:cubicBezTo>
                    <a:pt x="12056" y="7260"/>
                    <a:pt x="11939" y="7376"/>
                    <a:pt x="11937" y="7520"/>
                  </a:cubicBezTo>
                  <a:cubicBezTo>
                    <a:pt x="11936" y="7665"/>
                    <a:pt x="12053" y="7783"/>
                    <a:pt x="12198" y="7785"/>
                  </a:cubicBezTo>
                  <a:lnTo>
                    <a:pt x="12199" y="7785"/>
                  </a:lnTo>
                  <a:cubicBezTo>
                    <a:pt x="12344" y="7785"/>
                    <a:pt x="12461" y="7668"/>
                    <a:pt x="12461" y="7524"/>
                  </a:cubicBezTo>
                  <a:lnTo>
                    <a:pt x="12463" y="7524"/>
                  </a:lnTo>
                  <a:cubicBezTo>
                    <a:pt x="12463" y="7380"/>
                    <a:pt x="12347" y="7260"/>
                    <a:pt x="12202" y="7260"/>
                  </a:cubicBezTo>
                  <a:cubicBezTo>
                    <a:pt x="12201" y="7260"/>
                    <a:pt x="12200" y="7260"/>
                    <a:pt x="12199" y="7260"/>
                  </a:cubicBezTo>
                  <a:close/>
                  <a:moveTo>
                    <a:pt x="9058" y="7260"/>
                  </a:moveTo>
                  <a:cubicBezTo>
                    <a:pt x="8915" y="7260"/>
                    <a:pt x="8797" y="7376"/>
                    <a:pt x="8796" y="7520"/>
                  </a:cubicBezTo>
                  <a:cubicBezTo>
                    <a:pt x="8796" y="7665"/>
                    <a:pt x="8912" y="7783"/>
                    <a:pt x="9056" y="7785"/>
                  </a:cubicBezTo>
                  <a:lnTo>
                    <a:pt x="9058" y="7785"/>
                  </a:lnTo>
                  <a:cubicBezTo>
                    <a:pt x="9060" y="7785"/>
                    <a:pt x="9063" y="7785"/>
                    <a:pt x="9066" y="7785"/>
                  </a:cubicBezTo>
                  <a:cubicBezTo>
                    <a:pt x="9208" y="7785"/>
                    <a:pt x="9324" y="7673"/>
                    <a:pt x="9329" y="7531"/>
                  </a:cubicBezTo>
                  <a:lnTo>
                    <a:pt x="9329" y="7524"/>
                  </a:lnTo>
                  <a:lnTo>
                    <a:pt x="9321" y="7524"/>
                  </a:lnTo>
                  <a:cubicBezTo>
                    <a:pt x="9321" y="7380"/>
                    <a:pt x="9205" y="7260"/>
                    <a:pt x="9061" y="7260"/>
                  </a:cubicBezTo>
                  <a:cubicBezTo>
                    <a:pt x="9060" y="7260"/>
                    <a:pt x="9059" y="7260"/>
                    <a:pt x="9058" y="7260"/>
                  </a:cubicBezTo>
                  <a:close/>
                  <a:moveTo>
                    <a:pt x="227" y="7362"/>
                  </a:moveTo>
                  <a:cubicBezTo>
                    <a:pt x="102" y="7362"/>
                    <a:pt x="0" y="7463"/>
                    <a:pt x="0" y="7588"/>
                  </a:cubicBezTo>
                  <a:cubicBezTo>
                    <a:pt x="0" y="7713"/>
                    <a:pt x="102" y="7814"/>
                    <a:pt x="227" y="7814"/>
                  </a:cubicBezTo>
                  <a:lnTo>
                    <a:pt x="1144" y="7814"/>
                  </a:lnTo>
                  <a:cubicBezTo>
                    <a:pt x="1267" y="7814"/>
                    <a:pt x="1369" y="7713"/>
                    <a:pt x="1369" y="7588"/>
                  </a:cubicBezTo>
                  <a:cubicBezTo>
                    <a:pt x="1369" y="7464"/>
                    <a:pt x="1267" y="7363"/>
                    <a:pt x="1144" y="7362"/>
                  </a:cubicBezTo>
                  <a:close/>
                  <a:moveTo>
                    <a:pt x="5043" y="7362"/>
                  </a:moveTo>
                  <a:cubicBezTo>
                    <a:pt x="4918" y="7362"/>
                    <a:pt x="4819" y="7463"/>
                    <a:pt x="4819" y="7588"/>
                  </a:cubicBezTo>
                  <a:cubicBezTo>
                    <a:pt x="4819" y="7713"/>
                    <a:pt x="4920" y="7814"/>
                    <a:pt x="5043" y="7814"/>
                  </a:cubicBezTo>
                  <a:lnTo>
                    <a:pt x="7447" y="7814"/>
                  </a:lnTo>
                  <a:cubicBezTo>
                    <a:pt x="7447" y="7814"/>
                    <a:pt x="7448" y="7814"/>
                    <a:pt x="7449" y="7814"/>
                  </a:cubicBezTo>
                  <a:cubicBezTo>
                    <a:pt x="7572" y="7814"/>
                    <a:pt x="7671" y="7715"/>
                    <a:pt x="7673" y="7592"/>
                  </a:cubicBezTo>
                  <a:lnTo>
                    <a:pt x="7673" y="7588"/>
                  </a:lnTo>
                  <a:cubicBezTo>
                    <a:pt x="7673" y="7463"/>
                    <a:pt x="7572" y="7362"/>
                    <a:pt x="7447" y="7362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1032;p40">
              <a:extLst>
                <a:ext uri="{FF2B5EF4-FFF2-40B4-BE49-F238E27FC236}">
                  <a16:creationId xmlns:a16="http://schemas.microsoft.com/office/drawing/2014/main" id="{EA362FD6-1F8E-C389-9158-04802A73D017}"/>
                </a:ext>
              </a:extLst>
            </p:cNvPr>
            <p:cNvSpPr/>
            <p:nvPr/>
          </p:nvSpPr>
          <p:spPr>
            <a:xfrm>
              <a:off x="4530125" y="3196150"/>
              <a:ext cx="312325" cy="195400"/>
            </a:xfrm>
            <a:custGeom>
              <a:avLst/>
              <a:gdLst/>
              <a:ahLst/>
              <a:cxnLst/>
              <a:rect l="l" t="t" r="r" b="b"/>
              <a:pathLst>
                <a:path w="12493" h="7816" extrusionOk="0">
                  <a:moveTo>
                    <a:pt x="1198" y="38"/>
                  </a:moveTo>
                  <a:cubicBezTo>
                    <a:pt x="1190" y="38"/>
                    <a:pt x="1182" y="38"/>
                    <a:pt x="1173" y="39"/>
                  </a:cubicBezTo>
                  <a:lnTo>
                    <a:pt x="259" y="39"/>
                  </a:lnTo>
                  <a:cubicBezTo>
                    <a:pt x="252" y="38"/>
                    <a:pt x="244" y="38"/>
                    <a:pt x="237" y="38"/>
                  </a:cubicBezTo>
                  <a:cubicBezTo>
                    <a:pt x="229" y="38"/>
                    <a:pt x="222" y="38"/>
                    <a:pt x="215" y="39"/>
                  </a:cubicBezTo>
                  <a:cubicBezTo>
                    <a:pt x="91" y="51"/>
                    <a:pt x="0" y="161"/>
                    <a:pt x="12" y="285"/>
                  </a:cubicBezTo>
                  <a:cubicBezTo>
                    <a:pt x="23" y="402"/>
                    <a:pt x="121" y="490"/>
                    <a:pt x="237" y="490"/>
                  </a:cubicBezTo>
                  <a:cubicBezTo>
                    <a:pt x="244" y="490"/>
                    <a:pt x="252" y="489"/>
                    <a:pt x="259" y="489"/>
                  </a:cubicBezTo>
                  <a:lnTo>
                    <a:pt x="1173" y="489"/>
                  </a:lnTo>
                  <a:cubicBezTo>
                    <a:pt x="1181" y="489"/>
                    <a:pt x="1188" y="490"/>
                    <a:pt x="1196" y="490"/>
                  </a:cubicBezTo>
                  <a:cubicBezTo>
                    <a:pt x="1203" y="490"/>
                    <a:pt x="1211" y="489"/>
                    <a:pt x="1218" y="489"/>
                  </a:cubicBezTo>
                  <a:cubicBezTo>
                    <a:pt x="1342" y="477"/>
                    <a:pt x="1432" y="365"/>
                    <a:pt x="1421" y="242"/>
                  </a:cubicBezTo>
                  <a:cubicBezTo>
                    <a:pt x="1409" y="125"/>
                    <a:pt x="1313" y="38"/>
                    <a:pt x="1198" y="38"/>
                  </a:cubicBezTo>
                  <a:close/>
                  <a:moveTo>
                    <a:pt x="2173" y="48"/>
                  </a:moveTo>
                  <a:cubicBezTo>
                    <a:pt x="2059" y="48"/>
                    <a:pt x="1960" y="136"/>
                    <a:pt x="1949" y="252"/>
                  </a:cubicBezTo>
                  <a:cubicBezTo>
                    <a:pt x="1936" y="377"/>
                    <a:pt x="2027" y="487"/>
                    <a:pt x="2152" y="499"/>
                  </a:cubicBezTo>
                  <a:cubicBezTo>
                    <a:pt x="2159" y="500"/>
                    <a:pt x="2167" y="500"/>
                    <a:pt x="2174" y="500"/>
                  </a:cubicBezTo>
                  <a:cubicBezTo>
                    <a:pt x="2181" y="500"/>
                    <a:pt x="2188" y="500"/>
                    <a:pt x="2195" y="499"/>
                  </a:cubicBezTo>
                  <a:lnTo>
                    <a:pt x="4601" y="499"/>
                  </a:lnTo>
                  <a:cubicBezTo>
                    <a:pt x="4726" y="499"/>
                    <a:pt x="4827" y="398"/>
                    <a:pt x="4827" y="273"/>
                  </a:cubicBezTo>
                  <a:cubicBezTo>
                    <a:pt x="4827" y="270"/>
                    <a:pt x="4827" y="265"/>
                    <a:pt x="4827" y="262"/>
                  </a:cubicBezTo>
                  <a:cubicBezTo>
                    <a:pt x="4820" y="142"/>
                    <a:pt x="4722" y="49"/>
                    <a:pt x="4601" y="49"/>
                  </a:cubicBezTo>
                  <a:lnTo>
                    <a:pt x="2195" y="49"/>
                  </a:lnTo>
                  <a:cubicBezTo>
                    <a:pt x="2187" y="49"/>
                    <a:pt x="2180" y="48"/>
                    <a:pt x="2173" y="48"/>
                  </a:cubicBezTo>
                  <a:close/>
                  <a:moveTo>
                    <a:pt x="5622" y="0"/>
                  </a:moveTo>
                  <a:cubicBezTo>
                    <a:pt x="5478" y="0"/>
                    <a:pt x="5360" y="118"/>
                    <a:pt x="5360" y="262"/>
                  </a:cubicBezTo>
                  <a:cubicBezTo>
                    <a:pt x="5360" y="407"/>
                    <a:pt x="5478" y="524"/>
                    <a:pt x="5622" y="524"/>
                  </a:cubicBezTo>
                  <a:cubicBezTo>
                    <a:pt x="5767" y="524"/>
                    <a:pt x="5884" y="407"/>
                    <a:pt x="5884" y="262"/>
                  </a:cubicBezTo>
                  <a:cubicBezTo>
                    <a:pt x="5884" y="118"/>
                    <a:pt x="5767" y="0"/>
                    <a:pt x="5622" y="0"/>
                  </a:cubicBezTo>
                  <a:close/>
                  <a:moveTo>
                    <a:pt x="6407" y="0"/>
                  </a:moveTo>
                  <a:cubicBezTo>
                    <a:pt x="6263" y="0"/>
                    <a:pt x="6145" y="118"/>
                    <a:pt x="6145" y="262"/>
                  </a:cubicBezTo>
                  <a:cubicBezTo>
                    <a:pt x="6145" y="407"/>
                    <a:pt x="6263" y="524"/>
                    <a:pt x="6407" y="524"/>
                  </a:cubicBezTo>
                  <a:cubicBezTo>
                    <a:pt x="6553" y="524"/>
                    <a:pt x="6669" y="407"/>
                    <a:pt x="6669" y="262"/>
                  </a:cubicBezTo>
                  <a:cubicBezTo>
                    <a:pt x="6669" y="118"/>
                    <a:pt x="6553" y="0"/>
                    <a:pt x="6407" y="0"/>
                  </a:cubicBezTo>
                  <a:close/>
                  <a:moveTo>
                    <a:pt x="7192" y="0"/>
                  </a:moveTo>
                  <a:cubicBezTo>
                    <a:pt x="7047" y="0"/>
                    <a:pt x="6930" y="118"/>
                    <a:pt x="6930" y="262"/>
                  </a:cubicBezTo>
                  <a:cubicBezTo>
                    <a:pt x="6930" y="407"/>
                    <a:pt x="7047" y="524"/>
                    <a:pt x="7192" y="524"/>
                  </a:cubicBezTo>
                  <a:cubicBezTo>
                    <a:pt x="7338" y="524"/>
                    <a:pt x="7455" y="407"/>
                    <a:pt x="7455" y="262"/>
                  </a:cubicBezTo>
                  <a:cubicBezTo>
                    <a:pt x="7455" y="118"/>
                    <a:pt x="7338" y="0"/>
                    <a:pt x="7192" y="0"/>
                  </a:cubicBezTo>
                  <a:close/>
                  <a:moveTo>
                    <a:pt x="7978" y="0"/>
                  </a:moveTo>
                  <a:cubicBezTo>
                    <a:pt x="7832" y="0"/>
                    <a:pt x="7714" y="118"/>
                    <a:pt x="7714" y="262"/>
                  </a:cubicBezTo>
                  <a:cubicBezTo>
                    <a:pt x="7714" y="407"/>
                    <a:pt x="7832" y="524"/>
                    <a:pt x="7978" y="524"/>
                  </a:cubicBezTo>
                  <a:cubicBezTo>
                    <a:pt x="8122" y="524"/>
                    <a:pt x="8240" y="407"/>
                    <a:pt x="8240" y="262"/>
                  </a:cubicBezTo>
                  <a:cubicBezTo>
                    <a:pt x="8240" y="118"/>
                    <a:pt x="8122" y="0"/>
                    <a:pt x="7978" y="0"/>
                  </a:cubicBezTo>
                  <a:close/>
                  <a:moveTo>
                    <a:pt x="8762" y="0"/>
                  </a:moveTo>
                  <a:cubicBezTo>
                    <a:pt x="8617" y="0"/>
                    <a:pt x="8500" y="118"/>
                    <a:pt x="8500" y="262"/>
                  </a:cubicBezTo>
                  <a:cubicBezTo>
                    <a:pt x="8500" y="407"/>
                    <a:pt x="8617" y="524"/>
                    <a:pt x="8762" y="524"/>
                  </a:cubicBezTo>
                  <a:cubicBezTo>
                    <a:pt x="8907" y="524"/>
                    <a:pt x="9025" y="407"/>
                    <a:pt x="9025" y="262"/>
                  </a:cubicBezTo>
                  <a:cubicBezTo>
                    <a:pt x="9025" y="118"/>
                    <a:pt x="8907" y="0"/>
                    <a:pt x="8762" y="0"/>
                  </a:cubicBezTo>
                  <a:close/>
                  <a:moveTo>
                    <a:pt x="9547" y="0"/>
                  </a:moveTo>
                  <a:cubicBezTo>
                    <a:pt x="9403" y="0"/>
                    <a:pt x="9285" y="118"/>
                    <a:pt x="9285" y="262"/>
                  </a:cubicBezTo>
                  <a:cubicBezTo>
                    <a:pt x="9285" y="407"/>
                    <a:pt x="9403" y="524"/>
                    <a:pt x="9547" y="524"/>
                  </a:cubicBezTo>
                  <a:cubicBezTo>
                    <a:pt x="9689" y="520"/>
                    <a:pt x="9800" y="404"/>
                    <a:pt x="9800" y="262"/>
                  </a:cubicBezTo>
                  <a:lnTo>
                    <a:pt x="9809" y="262"/>
                  </a:lnTo>
                  <a:cubicBezTo>
                    <a:pt x="9809" y="118"/>
                    <a:pt x="9692" y="0"/>
                    <a:pt x="9547" y="0"/>
                  </a:cubicBezTo>
                  <a:close/>
                  <a:moveTo>
                    <a:pt x="2195" y="1083"/>
                  </a:moveTo>
                  <a:cubicBezTo>
                    <a:pt x="2071" y="1083"/>
                    <a:pt x="1970" y="1184"/>
                    <a:pt x="1970" y="1309"/>
                  </a:cubicBezTo>
                  <a:cubicBezTo>
                    <a:pt x="1970" y="1434"/>
                    <a:pt x="2071" y="1535"/>
                    <a:pt x="2195" y="1535"/>
                  </a:cubicBezTo>
                  <a:lnTo>
                    <a:pt x="4601" y="1535"/>
                  </a:lnTo>
                  <a:cubicBezTo>
                    <a:pt x="4726" y="1535"/>
                    <a:pt x="4827" y="1434"/>
                    <a:pt x="4827" y="1309"/>
                  </a:cubicBezTo>
                  <a:cubicBezTo>
                    <a:pt x="4826" y="1186"/>
                    <a:pt x="4726" y="1084"/>
                    <a:pt x="4601" y="1083"/>
                  </a:cubicBezTo>
                  <a:close/>
                  <a:moveTo>
                    <a:pt x="259" y="1083"/>
                  </a:moveTo>
                  <a:cubicBezTo>
                    <a:pt x="134" y="1083"/>
                    <a:pt x="33" y="1184"/>
                    <a:pt x="33" y="1309"/>
                  </a:cubicBezTo>
                  <a:cubicBezTo>
                    <a:pt x="33" y="1434"/>
                    <a:pt x="134" y="1535"/>
                    <a:pt x="259" y="1535"/>
                  </a:cubicBezTo>
                  <a:lnTo>
                    <a:pt x="1173" y="1535"/>
                  </a:lnTo>
                  <a:cubicBezTo>
                    <a:pt x="1174" y="1535"/>
                    <a:pt x="1175" y="1535"/>
                    <a:pt x="1176" y="1535"/>
                  </a:cubicBezTo>
                  <a:cubicBezTo>
                    <a:pt x="1298" y="1535"/>
                    <a:pt x="1398" y="1436"/>
                    <a:pt x="1400" y="1314"/>
                  </a:cubicBezTo>
                  <a:lnTo>
                    <a:pt x="1400" y="1309"/>
                  </a:lnTo>
                  <a:cubicBezTo>
                    <a:pt x="1400" y="1184"/>
                    <a:pt x="1298" y="1083"/>
                    <a:pt x="1173" y="1083"/>
                  </a:cubicBezTo>
                  <a:close/>
                  <a:moveTo>
                    <a:pt x="2195" y="2131"/>
                  </a:moveTo>
                  <a:cubicBezTo>
                    <a:pt x="2071" y="2131"/>
                    <a:pt x="1970" y="2232"/>
                    <a:pt x="1970" y="2356"/>
                  </a:cubicBezTo>
                  <a:cubicBezTo>
                    <a:pt x="1970" y="2481"/>
                    <a:pt x="2071" y="2582"/>
                    <a:pt x="2195" y="2582"/>
                  </a:cubicBezTo>
                  <a:lnTo>
                    <a:pt x="4601" y="2582"/>
                  </a:lnTo>
                  <a:cubicBezTo>
                    <a:pt x="4726" y="2582"/>
                    <a:pt x="4827" y="2481"/>
                    <a:pt x="4827" y="2356"/>
                  </a:cubicBezTo>
                  <a:cubicBezTo>
                    <a:pt x="4827" y="2232"/>
                    <a:pt x="4726" y="2131"/>
                    <a:pt x="4601" y="2131"/>
                  </a:cubicBezTo>
                  <a:close/>
                  <a:moveTo>
                    <a:pt x="259" y="2131"/>
                  </a:moveTo>
                  <a:cubicBezTo>
                    <a:pt x="134" y="2131"/>
                    <a:pt x="33" y="2232"/>
                    <a:pt x="33" y="2356"/>
                  </a:cubicBezTo>
                  <a:cubicBezTo>
                    <a:pt x="33" y="2481"/>
                    <a:pt x="134" y="2582"/>
                    <a:pt x="259" y="2582"/>
                  </a:cubicBezTo>
                  <a:lnTo>
                    <a:pt x="1173" y="2582"/>
                  </a:lnTo>
                  <a:cubicBezTo>
                    <a:pt x="1174" y="2582"/>
                    <a:pt x="1175" y="2582"/>
                    <a:pt x="1176" y="2582"/>
                  </a:cubicBezTo>
                  <a:cubicBezTo>
                    <a:pt x="1298" y="2582"/>
                    <a:pt x="1398" y="2483"/>
                    <a:pt x="1400" y="2360"/>
                  </a:cubicBezTo>
                  <a:lnTo>
                    <a:pt x="1400" y="2356"/>
                  </a:lnTo>
                  <a:cubicBezTo>
                    <a:pt x="1401" y="2232"/>
                    <a:pt x="1301" y="2131"/>
                    <a:pt x="1178" y="2131"/>
                  </a:cubicBezTo>
                  <a:close/>
                  <a:moveTo>
                    <a:pt x="5622" y="2094"/>
                  </a:moveTo>
                  <a:cubicBezTo>
                    <a:pt x="5478" y="2094"/>
                    <a:pt x="5360" y="2211"/>
                    <a:pt x="5360" y="2356"/>
                  </a:cubicBezTo>
                  <a:cubicBezTo>
                    <a:pt x="5360" y="2502"/>
                    <a:pt x="5478" y="2619"/>
                    <a:pt x="5622" y="2619"/>
                  </a:cubicBezTo>
                  <a:cubicBezTo>
                    <a:pt x="5768" y="2619"/>
                    <a:pt x="5886" y="2502"/>
                    <a:pt x="5886" y="2356"/>
                  </a:cubicBezTo>
                  <a:cubicBezTo>
                    <a:pt x="5886" y="2211"/>
                    <a:pt x="5768" y="2094"/>
                    <a:pt x="5622" y="2094"/>
                  </a:cubicBezTo>
                  <a:close/>
                  <a:moveTo>
                    <a:pt x="6408" y="2094"/>
                  </a:moveTo>
                  <a:cubicBezTo>
                    <a:pt x="6263" y="2094"/>
                    <a:pt x="6145" y="2211"/>
                    <a:pt x="6145" y="2356"/>
                  </a:cubicBezTo>
                  <a:cubicBezTo>
                    <a:pt x="6145" y="2502"/>
                    <a:pt x="6263" y="2619"/>
                    <a:pt x="6408" y="2619"/>
                  </a:cubicBezTo>
                  <a:cubicBezTo>
                    <a:pt x="6553" y="2619"/>
                    <a:pt x="6671" y="2502"/>
                    <a:pt x="6671" y="2356"/>
                  </a:cubicBezTo>
                  <a:cubicBezTo>
                    <a:pt x="6671" y="2211"/>
                    <a:pt x="6553" y="2094"/>
                    <a:pt x="6408" y="2094"/>
                  </a:cubicBezTo>
                  <a:close/>
                  <a:moveTo>
                    <a:pt x="7193" y="2094"/>
                  </a:moveTo>
                  <a:cubicBezTo>
                    <a:pt x="7047" y="2094"/>
                    <a:pt x="6931" y="2211"/>
                    <a:pt x="6931" y="2356"/>
                  </a:cubicBezTo>
                  <a:cubicBezTo>
                    <a:pt x="6931" y="2502"/>
                    <a:pt x="7047" y="2619"/>
                    <a:pt x="7193" y="2619"/>
                  </a:cubicBezTo>
                  <a:cubicBezTo>
                    <a:pt x="7338" y="2619"/>
                    <a:pt x="7455" y="2502"/>
                    <a:pt x="7455" y="2356"/>
                  </a:cubicBezTo>
                  <a:cubicBezTo>
                    <a:pt x="7455" y="2211"/>
                    <a:pt x="7338" y="2094"/>
                    <a:pt x="7193" y="2094"/>
                  </a:cubicBezTo>
                  <a:close/>
                  <a:moveTo>
                    <a:pt x="7978" y="2094"/>
                  </a:moveTo>
                  <a:cubicBezTo>
                    <a:pt x="7833" y="2094"/>
                    <a:pt x="7716" y="2211"/>
                    <a:pt x="7716" y="2356"/>
                  </a:cubicBezTo>
                  <a:cubicBezTo>
                    <a:pt x="7716" y="2502"/>
                    <a:pt x="7833" y="2619"/>
                    <a:pt x="7978" y="2619"/>
                  </a:cubicBezTo>
                  <a:cubicBezTo>
                    <a:pt x="8122" y="2619"/>
                    <a:pt x="8240" y="2502"/>
                    <a:pt x="8240" y="2356"/>
                  </a:cubicBezTo>
                  <a:cubicBezTo>
                    <a:pt x="8240" y="2211"/>
                    <a:pt x="8122" y="2094"/>
                    <a:pt x="7978" y="2094"/>
                  </a:cubicBezTo>
                  <a:close/>
                  <a:moveTo>
                    <a:pt x="8762" y="2094"/>
                  </a:moveTo>
                  <a:cubicBezTo>
                    <a:pt x="8618" y="2094"/>
                    <a:pt x="8500" y="2211"/>
                    <a:pt x="8500" y="2356"/>
                  </a:cubicBezTo>
                  <a:cubicBezTo>
                    <a:pt x="8500" y="2502"/>
                    <a:pt x="8618" y="2619"/>
                    <a:pt x="8762" y="2619"/>
                  </a:cubicBezTo>
                  <a:cubicBezTo>
                    <a:pt x="8907" y="2619"/>
                    <a:pt x="9025" y="2502"/>
                    <a:pt x="9025" y="2356"/>
                  </a:cubicBezTo>
                  <a:cubicBezTo>
                    <a:pt x="9025" y="2211"/>
                    <a:pt x="8907" y="2094"/>
                    <a:pt x="8762" y="2094"/>
                  </a:cubicBezTo>
                  <a:close/>
                  <a:moveTo>
                    <a:pt x="9547" y="2094"/>
                  </a:moveTo>
                  <a:cubicBezTo>
                    <a:pt x="9403" y="2094"/>
                    <a:pt x="9285" y="2211"/>
                    <a:pt x="9285" y="2356"/>
                  </a:cubicBezTo>
                  <a:cubicBezTo>
                    <a:pt x="9285" y="2502"/>
                    <a:pt x="9403" y="2619"/>
                    <a:pt x="9547" y="2619"/>
                  </a:cubicBezTo>
                  <a:cubicBezTo>
                    <a:pt x="9689" y="2613"/>
                    <a:pt x="9802" y="2497"/>
                    <a:pt x="9802" y="2356"/>
                  </a:cubicBezTo>
                  <a:lnTo>
                    <a:pt x="9809" y="2356"/>
                  </a:lnTo>
                  <a:cubicBezTo>
                    <a:pt x="9809" y="2211"/>
                    <a:pt x="9692" y="2094"/>
                    <a:pt x="9547" y="2094"/>
                  </a:cubicBezTo>
                  <a:close/>
                  <a:moveTo>
                    <a:pt x="259" y="3178"/>
                  </a:moveTo>
                  <a:cubicBezTo>
                    <a:pt x="134" y="3178"/>
                    <a:pt x="33" y="3279"/>
                    <a:pt x="33" y="3404"/>
                  </a:cubicBezTo>
                  <a:cubicBezTo>
                    <a:pt x="33" y="3529"/>
                    <a:pt x="134" y="3630"/>
                    <a:pt x="259" y="3630"/>
                  </a:cubicBezTo>
                  <a:lnTo>
                    <a:pt x="1173" y="3630"/>
                  </a:lnTo>
                  <a:cubicBezTo>
                    <a:pt x="1298" y="3630"/>
                    <a:pt x="1400" y="3529"/>
                    <a:pt x="1400" y="3404"/>
                  </a:cubicBezTo>
                  <a:cubicBezTo>
                    <a:pt x="1401" y="3280"/>
                    <a:pt x="1301" y="3179"/>
                    <a:pt x="1178" y="3178"/>
                  </a:cubicBezTo>
                  <a:close/>
                  <a:moveTo>
                    <a:pt x="2195" y="3178"/>
                  </a:moveTo>
                  <a:cubicBezTo>
                    <a:pt x="2071" y="3178"/>
                    <a:pt x="1970" y="3279"/>
                    <a:pt x="1970" y="3404"/>
                  </a:cubicBezTo>
                  <a:cubicBezTo>
                    <a:pt x="1970" y="3529"/>
                    <a:pt x="2071" y="3630"/>
                    <a:pt x="2195" y="3630"/>
                  </a:cubicBezTo>
                  <a:lnTo>
                    <a:pt x="4601" y="3630"/>
                  </a:lnTo>
                  <a:cubicBezTo>
                    <a:pt x="4726" y="3629"/>
                    <a:pt x="4826" y="3528"/>
                    <a:pt x="4827" y="3404"/>
                  </a:cubicBezTo>
                  <a:cubicBezTo>
                    <a:pt x="4827" y="3279"/>
                    <a:pt x="4726" y="3178"/>
                    <a:pt x="4601" y="3178"/>
                  </a:cubicBezTo>
                  <a:close/>
                  <a:moveTo>
                    <a:pt x="237" y="4223"/>
                  </a:moveTo>
                  <a:cubicBezTo>
                    <a:pt x="121" y="4223"/>
                    <a:pt x="23" y="4311"/>
                    <a:pt x="12" y="4427"/>
                  </a:cubicBezTo>
                  <a:cubicBezTo>
                    <a:pt x="0" y="4552"/>
                    <a:pt x="91" y="4662"/>
                    <a:pt x="215" y="4674"/>
                  </a:cubicBezTo>
                  <a:cubicBezTo>
                    <a:pt x="222" y="4675"/>
                    <a:pt x="229" y="4675"/>
                    <a:pt x="237" y="4675"/>
                  </a:cubicBezTo>
                  <a:cubicBezTo>
                    <a:pt x="244" y="4675"/>
                    <a:pt x="252" y="4675"/>
                    <a:pt x="259" y="4674"/>
                  </a:cubicBezTo>
                  <a:lnTo>
                    <a:pt x="1173" y="4674"/>
                  </a:lnTo>
                  <a:cubicBezTo>
                    <a:pt x="1174" y="4674"/>
                    <a:pt x="1175" y="4674"/>
                    <a:pt x="1176" y="4674"/>
                  </a:cubicBezTo>
                  <a:cubicBezTo>
                    <a:pt x="1298" y="4674"/>
                    <a:pt x="1398" y="4575"/>
                    <a:pt x="1400" y="4452"/>
                  </a:cubicBezTo>
                  <a:lnTo>
                    <a:pt x="1400" y="4451"/>
                  </a:lnTo>
                  <a:cubicBezTo>
                    <a:pt x="1401" y="4327"/>
                    <a:pt x="1301" y="4226"/>
                    <a:pt x="1178" y="4224"/>
                  </a:cubicBezTo>
                  <a:lnTo>
                    <a:pt x="259" y="4224"/>
                  </a:lnTo>
                  <a:cubicBezTo>
                    <a:pt x="252" y="4224"/>
                    <a:pt x="244" y="4223"/>
                    <a:pt x="237" y="4223"/>
                  </a:cubicBezTo>
                  <a:close/>
                  <a:moveTo>
                    <a:pt x="2173" y="4223"/>
                  </a:moveTo>
                  <a:cubicBezTo>
                    <a:pt x="2059" y="4223"/>
                    <a:pt x="1960" y="4311"/>
                    <a:pt x="1949" y="4427"/>
                  </a:cubicBezTo>
                  <a:cubicBezTo>
                    <a:pt x="1936" y="4552"/>
                    <a:pt x="2027" y="4662"/>
                    <a:pt x="2152" y="4674"/>
                  </a:cubicBezTo>
                  <a:cubicBezTo>
                    <a:pt x="2159" y="4675"/>
                    <a:pt x="2167" y="4675"/>
                    <a:pt x="2174" y="4675"/>
                  </a:cubicBezTo>
                  <a:cubicBezTo>
                    <a:pt x="2181" y="4675"/>
                    <a:pt x="2188" y="4675"/>
                    <a:pt x="2195" y="4674"/>
                  </a:cubicBezTo>
                  <a:lnTo>
                    <a:pt x="4601" y="4674"/>
                  </a:lnTo>
                  <a:cubicBezTo>
                    <a:pt x="4724" y="4674"/>
                    <a:pt x="4826" y="4574"/>
                    <a:pt x="4827" y="4451"/>
                  </a:cubicBezTo>
                  <a:cubicBezTo>
                    <a:pt x="4827" y="4326"/>
                    <a:pt x="4726" y="4224"/>
                    <a:pt x="4601" y="4224"/>
                  </a:cubicBezTo>
                  <a:lnTo>
                    <a:pt x="2195" y="4224"/>
                  </a:lnTo>
                  <a:cubicBezTo>
                    <a:pt x="2187" y="4224"/>
                    <a:pt x="2180" y="4223"/>
                    <a:pt x="2173" y="4223"/>
                  </a:cubicBezTo>
                  <a:close/>
                  <a:moveTo>
                    <a:pt x="9089" y="5103"/>
                  </a:moveTo>
                  <a:cubicBezTo>
                    <a:pt x="8944" y="5103"/>
                    <a:pt x="8826" y="5221"/>
                    <a:pt x="8826" y="5365"/>
                  </a:cubicBezTo>
                  <a:cubicBezTo>
                    <a:pt x="8826" y="5511"/>
                    <a:pt x="8944" y="5627"/>
                    <a:pt x="9089" y="5627"/>
                  </a:cubicBezTo>
                  <a:lnTo>
                    <a:pt x="9092" y="5627"/>
                  </a:lnTo>
                  <a:cubicBezTo>
                    <a:pt x="9234" y="5627"/>
                    <a:pt x="9351" y="5509"/>
                    <a:pt x="9351" y="5365"/>
                  </a:cubicBezTo>
                  <a:cubicBezTo>
                    <a:pt x="9351" y="5221"/>
                    <a:pt x="9233" y="5103"/>
                    <a:pt x="9089" y="5103"/>
                  </a:cubicBezTo>
                  <a:close/>
                  <a:moveTo>
                    <a:pt x="9873" y="5103"/>
                  </a:moveTo>
                  <a:cubicBezTo>
                    <a:pt x="9729" y="5103"/>
                    <a:pt x="9611" y="5221"/>
                    <a:pt x="9611" y="5365"/>
                  </a:cubicBezTo>
                  <a:cubicBezTo>
                    <a:pt x="9611" y="5511"/>
                    <a:pt x="9729" y="5627"/>
                    <a:pt x="9873" y="5627"/>
                  </a:cubicBezTo>
                  <a:lnTo>
                    <a:pt x="9876" y="5627"/>
                  </a:lnTo>
                  <a:cubicBezTo>
                    <a:pt x="10019" y="5627"/>
                    <a:pt x="10135" y="5509"/>
                    <a:pt x="10135" y="5365"/>
                  </a:cubicBezTo>
                  <a:cubicBezTo>
                    <a:pt x="10135" y="5221"/>
                    <a:pt x="10019" y="5103"/>
                    <a:pt x="9873" y="5103"/>
                  </a:cubicBezTo>
                  <a:close/>
                  <a:moveTo>
                    <a:pt x="11446" y="5103"/>
                  </a:moveTo>
                  <a:cubicBezTo>
                    <a:pt x="11301" y="5103"/>
                    <a:pt x="11183" y="5221"/>
                    <a:pt x="11183" y="5365"/>
                  </a:cubicBezTo>
                  <a:cubicBezTo>
                    <a:pt x="11183" y="5511"/>
                    <a:pt x="11301" y="5627"/>
                    <a:pt x="11446" y="5627"/>
                  </a:cubicBezTo>
                  <a:cubicBezTo>
                    <a:pt x="11590" y="5627"/>
                    <a:pt x="11708" y="5511"/>
                    <a:pt x="11708" y="5365"/>
                  </a:cubicBezTo>
                  <a:cubicBezTo>
                    <a:pt x="11708" y="5221"/>
                    <a:pt x="11590" y="5103"/>
                    <a:pt x="11446" y="5103"/>
                  </a:cubicBezTo>
                  <a:close/>
                  <a:moveTo>
                    <a:pt x="12230" y="5103"/>
                  </a:moveTo>
                  <a:cubicBezTo>
                    <a:pt x="12086" y="5103"/>
                    <a:pt x="11968" y="5221"/>
                    <a:pt x="11968" y="5365"/>
                  </a:cubicBezTo>
                  <a:cubicBezTo>
                    <a:pt x="11968" y="5511"/>
                    <a:pt x="12086" y="5627"/>
                    <a:pt x="12230" y="5627"/>
                  </a:cubicBezTo>
                  <a:cubicBezTo>
                    <a:pt x="12375" y="5627"/>
                    <a:pt x="12492" y="5511"/>
                    <a:pt x="12492" y="5365"/>
                  </a:cubicBezTo>
                  <a:cubicBezTo>
                    <a:pt x="12492" y="5221"/>
                    <a:pt x="12375" y="5103"/>
                    <a:pt x="12230" y="5103"/>
                  </a:cubicBezTo>
                  <a:close/>
                  <a:moveTo>
                    <a:pt x="8304" y="5103"/>
                  </a:moveTo>
                  <a:cubicBezTo>
                    <a:pt x="8159" y="5103"/>
                    <a:pt x="8042" y="5221"/>
                    <a:pt x="8042" y="5365"/>
                  </a:cubicBezTo>
                  <a:cubicBezTo>
                    <a:pt x="8042" y="5511"/>
                    <a:pt x="8159" y="5629"/>
                    <a:pt x="8304" y="5629"/>
                  </a:cubicBezTo>
                  <a:lnTo>
                    <a:pt x="8308" y="5629"/>
                  </a:lnTo>
                  <a:cubicBezTo>
                    <a:pt x="8451" y="5626"/>
                    <a:pt x="8566" y="5509"/>
                    <a:pt x="8566" y="5365"/>
                  </a:cubicBezTo>
                  <a:cubicBezTo>
                    <a:pt x="8566" y="5221"/>
                    <a:pt x="8448" y="5103"/>
                    <a:pt x="8304" y="5103"/>
                  </a:cubicBezTo>
                  <a:close/>
                  <a:moveTo>
                    <a:pt x="10661" y="5103"/>
                  </a:moveTo>
                  <a:cubicBezTo>
                    <a:pt x="10515" y="5103"/>
                    <a:pt x="10399" y="5221"/>
                    <a:pt x="10399" y="5365"/>
                  </a:cubicBezTo>
                  <a:cubicBezTo>
                    <a:pt x="10399" y="5508"/>
                    <a:pt x="10512" y="5624"/>
                    <a:pt x="10653" y="5629"/>
                  </a:cubicBezTo>
                  <a:cubicBezTo>
                    <a:pt x="10655" y="5629"/>
                    <a:pt x="10657" y="5629"/>
                    <a:pt x="10659" y="5629"/>
                  </a:cubicBezTo>
                  <a:cubicBezTo>
                    <a:pt x="10802" y="5629"/>
                    <a:pt x="10918" y="5515"/>
                    <a:pt x="10923" y="5372"/>
                  </a:cubicBezTo>
                  <a:lnTo>
                    <a:pt x="10923" y="5365"/>
                  </a:lnTo>
                  <a:cubicBezTo>
                    <a:pt x="10923" y="5221"/>
                    <a:pt x="10805" y="5103"/>
                    <a:pt x="10661" y="5103"/>
                  </a:cubicBezTo>
                  <a:close/>
                  <a:moveTo>
                    <a:pt x="259" y="5270"/>
                  </a:moveTo>
                  <a:cubicBezTo>
                    <a:pt x="134" y="5270"/>
                    <a:pt x="33" y="5371"/>
                    <a:pt x="33" y="5496"/>
                  </a:cubicBezTo>
                  <a:cubicBezTo>
                    <a:pt x="33" y="5621"/>
                    <a:pt x="134" y="5722"/>
                    <a:pt x="259" y="5722"/>
                  </a:cubicBezTo>
                  <a:lnTo>
                    <a:pt x="1173" y="5722"/>
                  </a:lnTo>
                  <a:cubicBezTo>
                    <a:pt x="1297" y="5722"/>
                    <a:pt x="1398" y="5624"/>
                    <a:pt x="1400" y="5500"/>
                  </a:cubicBezTo>
                  <a:lnTo>
                    <a:pt x="1400" y="5496"/>
                  </a:lnTo>
                  <a:cubicBezTo>
                    <a:pt x="1400" y="5371"/>
                    <a:pt x="1298" y="5270"/>
                    <a:pt x="1173" y="5270"/>
                  </a:cubicBezTo>
                  <a:close/>
                  <a:moveTo>
                    <a:pt x="5074" y="5270"/>
                  </a:moveTo>
                  <a:cubicBezTo>
                    <a:pt x="4949" y="5270"/>
                    <a:pt x="4848" y="5371"/>
                    <a:pt x="4848" y="5496"/>
                  </a:cubicBezTo>
                  <a:cubicBezTo>
                    <a:pt x="4848" y="5621"/>
                    <a:pt x="4949" y="5722"/>
                    <a:pt x="5074" y="5722"/>
                  </a:cubicBezTo>
                  <a:lnTo>
                    <a:pt x="7478" y="5722"/>
                  </a:lnTo>
                  <a:cubicBezTo>
                    <a:pt x="7601" y="5722"/>
                    <a:pt x="7702" y="5624"/>
                    <a:pt x="7704" y="5500"/>
                  </a:cubicBezTo>
                  <a:lnTo>
                    <a:pt x="7704" y="5496"/>
                  </a:lnTo>
                  <a:cubicBezTo>
                    <a:pt x="7704" y="5371"/>
                    <a:pt x="7603" y="5270"/>
                    <a:pt x="7478" y="5270"/>
                  </a:cubicBezTo>
                  <a:close/>
                  <a:moveTo>
                    <a:pt x="259" y="6310"/>
                  </a:moveTo>
                  <a:cubicBezTo>
                    <a:pt x="134" y="6310"/>
                    <a:pt x="33" y="6412"/>
                    <a:pt x="33" y="6537"/>
                  </a:cubicBezTo>
                  <a:cubicBezTo>
                    <a:pt x="33" y="6662"/>
                    <a:pt x="134" y="6763"/>
                    <a:pt x="259" y="6763"/>
                  </a:cubicBezTo>
                  <a:lnTo>
                    <a:pt x="1173" y="6763"/>
                  </a:lnTo>
                  <a:cubicBezTo>
                    <a:pt x="1297" y="6763"/>
                    <a:pt x="1398" y="6666"/>
                    <a:pt x="1400" y="6543"/>
                  </a:cubicBezTo>
                  <a:cubicBezTo>
                    <a:pt x="1404" y="6418"/>
                    <a:pt x="1306" y="6313"/>
                    <a:pt x="1181" y="6310"/>
                  </a:cubicBezTo>
                  <a:close/>
                  <a:moveTo>
                    <a:pt x="5074" y="6310"/>
                  </a:moveTo>
                  <a:cubicBezTo>
                    <a:pt x="4949" y="6310"/>
                    <a:pt x="4848" y="6412"/>
                    <a:pt x="4848" y="6537"/>
                  </a:cubicBezTo>
                  <a:cubicBezTo>
                    <a:pt x="4848" y="6662"/>
                    <a:pt x="4949" y="6763"/>
                    <a:pt x="5074" y="6763"/>
                  </a:cubicBezTo>
                  <a:lnTo>
                    <a:pt x="7478" y="6763"/>
                  </a:lnTo>
                  <a:cubicBezTo>
                    <a:pt x="7601" y="6763"/>
                    <a:pt x="7701" y="6666"/>
                    <a:pt x="7704" y="6543"/>
                  </a:cubicBezTo>
                  <a:cubicBezTo>
                    <a:pt x="7707" y="6418"/>
                    <a:pt x="7609" y="6313"/>
                    <a:pt x="7485" y="6310"/>
                  </a:cubicBezTo>
                  <a:close/>
                  <a:moveTo>
                    <a:pt x="8304" y="7262"/>
                  </a:moveTo>
                  <a:cubicBezTo>
                    <a:pt x="8159" y="7262"/>
                    <a:pt x="8042" y="7380"/>
                    <a:pt x="8042" y="7524"/>
                  </a:cubicBezTo>
                  <a:cubicBezTo>
                    <a:pt x="8042" y="7668"/>
                    <a:pt x="8159" y="7786"/>
                    <a:pt x="8304" y="7786"/>
                  </a:cubicBezTo>
                  <a:lnTo>
                    <a:pt x="8308" y="7786"/>
                  </a:lnTo>
                  <a:cubicBezTo>
                    <a:pt x="8453" y="7785"/>
                    <a:pt x="8567" y="7667"/>
                    <a:pt x="8566" y="7524"/>
                  </a:cubicBezTo>
                  <a:cubicBezTo>
                    <a:pt x="8566" y="7380"/>
                    <a:pt x="8450" y="7262"/>
                    <a:pt x="8304" y="7262"/>
                  </a:cubicBezTo>
                  <a:close/>
                  <a:moveTo>
                    <a:pt x="9089" y="7262"/>
                  </a:moveTo>
                  <a:cubicBezTo>
                    <a:pt x="8944" y="7262"/>
                    <a:pt x="8826" y="7380"/>
                    <a:pt x="8826" y="7524"/>
                  </a:cubicBezTo>
                  <a:cubicBezTo>
                    <a:pt x="8826" y="7668"/>
                    <a:pt x="8944" y="7786"/>
                    <a:pt x="9089" y="7786"/>
                  </a:cubicBezTo>
                  <a:lnTo>
                    <a:pt x="9092" y="7786"/>
                  </a:lnTo>
                  <a:cubicBezTo>
                    <a:pt x="9234" y="7786"/>
                    <a:pt x="9352" y="7670"/>
                    <a:pt x="9352" y="7525"/>
                  </a:cubicBezTo>
                  <a:lnTo>
                    <a:pt x="9352" y="7524"/>
                  </a:lnTo>
                  <a:cubicBezTo>
                    <a:pt x="9352" y="7380"/>
                    <a:pt x="9234" y="7262"/>
                    <a:pt x="9089" y="7262"/>
                  </a:cubicBezTo>
                  <a:close/>
                  <a:moveTo>
                    <a:pt x="9875" y="7262"/>
                  </a:moveTo>
                  <a:cubicBezTo>
                    <a:pt x="9729" y="7262"/>
                    <a:pt x="9611" y="7380"/>
                    <a:pt x="9611" y="7524"/>
                  </a:cubicBezTo>
                  <a:cubicBezTo>
                    <a:pt x="9611" y="7668"/>
                    <a:pt x="9729" y="7786"/>
                    <a:pt x="9875" y="7786"/>
                  </a:cubicBezTo>
                  <a:lnTo>
                    <a:pt x="9876" y="7786"/>
                  </a:lnTo>
                  <a:cubicBezTo>
                    <a:pt x="10019" y="7786"/>
                    <a:pt x="10137" y="7670"/>
                    <a:pt x="10137" y="7525"/>
                  </a:cubicBezTo>
                  <a:lnTo>
                    <a:pt x="10137" y="7524"/>
                  </a:lnTo>
                  <a:cubicBezTo>
                    <a:pt x="10137" y="7380"/>
                    <a:pt x="10019" y="7262"/>
                    <a:pt x="9875" y="7262"/>
                  </a:cubicBezTo>
                  <a:close/>
                  <a:moveTo>
                    <a:pt x="11446" y="7262"/>
                  </a:moveTo>
                  <a:cubicBezTo>
                    <a:pt x="11301" y="7262"/>
                    <a:pt x="11183" y="7380"/>
                    <a:pt x="11183" y="7524"/>
                  </a:cubicBezTo>
                  <a:cubicBezTo>
                    <a:pt x="11183" y="7668"/>
                    <a:pt x="11301" y="7786"/>
                    <a:pt x="11446" y="7786"/>
                  </a:cubicBezTo>
                  <a:cubicBezTo>
                    <a:pt x="11446" y="7786"/>
                    <a:pt x="11447" y="7786"/>
                    <a:pt x="11448" y="7786"/>
                  </a:cubicBezTo>
                  <a:cubicBezTo>
                    <a:pt x="11591" y="7786"/>
                    <a:pt x="11708" y="7670"/>
                    <a:pt x="11708" y="7528"/>
                  </a:cubicBezTo>
                  <a:lnTo>
                    <a:pt x="11708" y="7524"/>
                  </a:lnTo>
                  <a:cubicBezTo>
                    <a:pt x="11708" y="7380"/>
                    <a:pt x="11590" y="7262"/>
                    <a:pt x="11446" y="7262"/>
                  </a:cubicBezTo>
                  <a:close/>
                  <a:moveTo>
                    <a:pt x="12230" y="7262"/>
                  </a:moveTo>
                  <a:cubicBezTo>
                    <a:pt x="12086" y="7262"/>
                    <a:pt x="11968" y="7380"/>
                    <a:pt x="11968" y="7524"/>
                  </a:cubicBezTo>
                  <a:cubicBezTo>
                    <a:pt x="11968" y="7668"/>
                    <a:pt x="12086" y="7786"/>
                    <a:pt x="12230" y="7786"/>
                  </a:cubicBezTo>
                  <a:cubicBezTo>
                    <a:pt x="12231" y="7786"/>
                    <a:pt x="12232" y="7786"/>
                    <a:pt x="12233" y="7786"/>
                  </a:cubicBezTo>
                  <a:cubicBezTo>
                    <a:pt x="12376" y="7786"/>
                    <a:pt x="12492" y="7670"/>
                    <a:pt x="12492" y="7528"/>
                  </a:cubicBezTo>
                  <a:lnTo>
                    <a:pt x="12492" y="7524"/>
                  </a:lnTo>
                  <a:cubicBezTo>
                    <a:pt x="12492" y="7380"/>
                    <a:pt x="12376" y="7262"/>
                    <a:pt x="12230" y="7262"/>
                  </a:cubicBezTo>
                  <a:close/>
                  <a:moveTo>
                    <a:pt x="10661" y="7262"/>
                  </a:moveTo>
                  <a:cubicBezTo>
                    <a:pt x="10516" y="7262"/>
                    <a:pt x="10399" y="7380"/>
                    <a:pt x="10399" y="7524"/>
                  </a:cubicBezTo>
                  <a:cubicBezTo>
                    <a:pt x="10399" y="7667"/>
                    <a:pt x="10512" y="7783"/>
                    <a:pt x="10655" y="7786"/>
                  </a:cubicBezTo>
                  <a:cubicBezTo>
                    <a:pt x="10658" y="7786"/>
                    <a:pt x="10660" y="7786"/>
                    <a:pt x="10663" y="7786"/>
                  </a:cubicBezTo>
                  <a:cubicBezTo>
                    <a:pt x="10802" y="7786"/>
                    <a:pt x="10919" y="7676"/>
                    <a:pt x="10923" y="7534"/>
                  </a:cubicBezTo>
                  <a:lnTo>
                    <a:pt x="10923" y="7524"/>
                  </a:lnTo>
                  <a:cubicBezTo>
                    <a:pt x="10923" y="7380"/>
                    <a:pt x="10805" y="7262"/>
                    <a:pt x="10661" y="7262"/>
                  </a:cubicBezTo>
                  <a:close/>
                  <a:moveTo>
                    <a:pt x="259" y="7363"/>
                  </a:moveTo>
                  <a:cubicBezTo>
                    <a:pt x="134" y="7363"/>
                    <a:pt x="33" y="7464"/>
                    <a:pt x="33" y="7589"/>
                  </a:cubicBezTo>
                  <a:cubicBezTo>
                    <a:pt x="33" y="7715"/>
                    <a:pt x="134" y="7816"/>
                    <a:pt x="259" y="7816"/>
                  </a:cubicBezTo>
                  <a:lnTo>
                    <a:pt x="1173" y="7816"/>
                  </a:lnTo>
                  <a:cubicBezTo>
                    <a:pt x="1298" y="7816"/>
                    <a:pt x="1400" y="7715"/>
                    <a:pt x="1400" y="7589"/>
                  </a:cubicBezTo>
                  <a:cubicBezTo>
                    <a:pt x="1401" y="7466"/>
                    <a:pt x="1301" y="7365"/>
                    <a:pt x="1178" y="7363"/>
                  </a:cubicBezTo>
                  <a:close/>
                  <a:moveTo>
                    <a:pt x="5074" y="7363"/>
                  </a:moveTo>
                  <a:cubicBezTo>
                    <a:pt x="4949" y="7363"/>
                    <a:pt x="4848" y="7464"/>
                    <a:pt x="4848" y="7589"/>
                  </a:cubicBezTo>
                  <a:cubicBezTo>
                    <a:pt x="4848" y="7715"/>
                    <a:pt x="4949" y="7816"/>
                    <a:pt x="5074" y="7816"/>
                  </a:cubicBezTo>
                  <a:lnTo>
                    <a:pt x="7478" y="7816"/>
                  </a:lnTo>
                  <a:cubicBezTo>
                    <a:pt x="7603" y="7816"/>
                    <a:pt x="7704" y="7715"/>
                    <a:pt x="7704" y="7589"/>
                  </a:cubicBezTo>
                  <a:cubicBezTo>
                    <a:pt x="7705" y="7466"/>
                    <a:pt x="7606" y="7365"/>
                    <a:pt x="7482" y="7363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1033;p40">
              <a:extLst>
                <a:ext uri="{FF2B5EF4-FFF2-40B4-BE49-F238E27FC236}">
                  <a16:creationId xmlns:a16="http://schemas.microsoft.com/office/drawing/2014/main" id="{AD19645A-7F02-3CA0-5620-D8A9968C1FA3}"/>
                </a:ext>
              </a:extLst>
            </p:cNvPr>
            <p:cNvSpPr/>
            <p:nvPr/>
          </p:nvSpPr>
          <p:spPr>
            <a:xfrm>
              <a:off x="4530125" y="3410550"/>
              <a:ext cx="312325" cy="195425"/>
            </a:xfrm>
            <a:custGeom>
              <a:avLst/>
              <a:gdLst/>
              <a:ahLst/>
              <a:cxnLst/>
              <a:rect l="l" t="t" r="r" b="b"/>
              <a:pathLst>
                <a:path w="12493" h="7817" extrusionOk="0">
                  <a:moveTo>
                    <a:pt x="237" y="38"/>
                  </a:moveTo>
                  <a:cubicBezTo>
                    <a:pt x="229" y="38"/>
                    <a:pt x="222" y="39"/>
                    <a:pt x="215" y="39"/>
                  </a:cubicBezTo>
                  <a:cubicBezTo>
                    <a:pt x="91" y="51"/>
                    <a:pt x="0" y="161"/>
                    <a:pt x="12" y="287"/>
                  </a:cubicBezTo>
                  <a:cubicBezTo>
                    <a:pt x="23" y="403"/>
                    <a:pt x="121" y="490"/>
                    <a:pt x="237" y="490"/>
                  </a:cubicBezTo>
                  <a:cubicBezTo>
                    <a:pt x="244" y="490"/>
                    <a:pt x="252" y="490"/>
                    <a:pt x="259" y="489"/>
                  </a:cubicBezTo>
                  <a:lnTo>
                    <a:pt x="1173" y="489"/>
                  </a:lnTo>
                  <a:cubicBezTo>
                    <a:pt x="1181" y="490"/>
                    <a:pt x="1188" y="490"/>
                    <a:pt x="1196" y="490"/>
                  </a:cubicBezTo>
                  <a:cubicBezTo>
                    <a:pt x="1203" y="490"/>
                    <a:pt x="1211" y="490"/>
                    <a:pt x="1218" y="489"/>
                  </a:cubicBezTo>
                  <a:cubicBezTo>
                    <a:pt x="1342" y="477"/>
                    <a:pt x="1432" y="367"/>
                    <a:pt x="1421" y="242"/>
                  </a:cubicBezTo>
                  <a:cubicBezTo>
                    <a:pt x="1409" y="126"/>
                    <a:pt x="1311" y="38"/>
                    <a:pt x="1195" y="38"/>
                  </a:cubicBezTo>
                  <a:cubicBezTo>
                    <a:pt x="1188" y="38"/>
                    <a:pt x="1181" y="39"/>
                    <a:pt x="1173" y="39"/>
                  </a:cubicBezTo>
                  <a:lnTo>
                    <a:pt x="259" y="39"/>
                  </a:lnTo>
                  <a:cubicBezTo>
                    <a:pt x="252" y="39"/>
                    <a:pt x="244" y="38"/>
                    <a:pt x="237" y="38"/>
                  </a:cubicBezTo>
                  <a:close/>
                  <a:moveTo>
                    <a:pt x="2173" y="38"/>
                  </a:moveTo>
                  <a:cubicBezTo>
                    <a:pt x="2059" y="38"/>
                    <a:pt x="1960" y="126"/>
                    <a:pt x="1949" y="242"/>
                  </a:cubicBezTo>
                  <a:cubicBezTo>
                    <a:pt x="1936" y="367"/>
                    <a:pt x="2027" y="477"/>
                    <a:pt x="2152" y="489"/>
                  </a:cubicBezTo>
                  <a:cubicBezTo>
                    <a:pt x="2159" y="490"/>
                    <a:pt x="2167" y="490"/>
                    <a:pt x="2174" y="490"/>
                  </a:cubicBezTo>
                  <a:cubicBezTo>
                    <a:pt x="2181" y="490"/>
                    <a:pt x="2188" y="490"/>
                    <a:pt x="2195" y="489"/>
                  </a:cubicBezTo>
                  <a:lnTo>
                    <a:pt x="4601" y="489"/>
                  </a:lnTo>
                  <a:cubicBezTo>
                    <a:pt x="4724" y="489"/>
                    <a:pt x="4826" y="389"/>
                    <a:pt x="4827" y="266"/>
                  </a:cubicBezTo>
                  <a:cubicBezTo>
                    <a:pt x="4827" y="141"/>
                    <a:pt x="4726" y="39"/>
                    <a:pt x="4601" y="39"/>
                  </a:cubicBezTo>
                  <a:lnTo>
                    <a:pt x="2195" y="39"/>
                  </a:lnTo>
                  <a:cubicBezTo>
                    <a:pt x="2187" y="39"/>
                    <a:pt x="2180" y="38"/>
                    <a:pt x="2173" y="38"/>
                  </a:cubicBezTo>
                  <a:close/>
                  <a:moveTo>
                    <a:pt x="5625" y="1"/>
                  </a:moveTo>
                  <a:cubicBezTo>
                    <a:pt x="5479" y="1"/>
                    <a:pt x="5362" y="117"/>
                    <a:pt x="5360" y="261"/>
                  </a:cubicBezTo>
                  <a:cubicBezTo>
                    <a:pt x="5359" y="406"/>
                    <a:pt x="5475" y="525"/>
                    <a:pt x="5621" y="526"/>
                  </a:cubicBezTo>
                  <a:lnTo>
                    <a:pt x="5622" y="526"/>
                  </a:lnTo>
                  <a:cubicBezTo>
                    <a:pt x="5767" y="526"/>
                    <a:pt x="5883" y="410"/>
                    <a:pt x="5884" y="266"/>
                  </a:cubicBezTo>
                  <a:cubicBezTo>
                    <a:pt x="5886" y="121"/>
                    <a:pt x="5770" y="2"/>
                    <a:pt x="5625" y="1"/>
                  </a:cubicBezTo>
                  <a:close/>
                  <a:moveTo>
                    <a:pt x="6410" y="1"/>
                  </a:moveTo>
                  <a:cubicBezTo>
                    <a:pt x="6264" y="1"/>
                    <a:pt x="6146" y="117"/>
                    <a:pt x="6145" y="261"/>
                  </a:cubicBezTo>
                  <a:cubicBezTo>
                    <a:pt x="6143" y="406"/>
                    <a:pt x="6260" y="525"/>
                    <a:pt x="6405" y="526"/>
                  </a:cubicBezTo>
                  <a:lnTo>
                    <a:pt x="6407" y="526"/>
                  </a:lnTo>
                  <a:cubicBezTo>
                    <a:pt x="6551" y="526"/>
                    <a:pt x="6668" y="410"/>
                    <a:pt x="6669" y="266"/>
                  </a:cubicBezTo>
                  <a:cubicBezTo>
                    <a:pt x="6671" y="121"/>
                    <a:pt x="6554" y="2"/>
                    <a:pt x="6410" y="1"/>
                  </a:cubicBezTo>
                  <a:close/>
                  <a:moveTo>
                    <a:pt x="7195" y="1"/>
                  </a:moveTo>
                  <a:cubicBezTo>
                    <a:pt x="7050" y="1"/>
                    <a:pt x="6931" y="117"/>
                    <a:pt x="6930" y="261"/>
                  </a:cubicBezTo>
                  <a:cubicBezTo>
                    <a:pt x="6928" y="406"/>
                    <a:pt x="7046" y="525"/>
                    <a:pt x="7190" y="526"/>
                  </a:cubicBezTo>
                  <a:lnTo>
                    <a:pt x="7192" y="526"/>
                  </a:lnTo>
                  <a:cubicBezTo>
                    <a:pt x="7336" y="526"/>
                    <a:pt x="7454" y="410"/>
                    <a:pt x="7454" y="266"/>
                  </a:cubicBezTo>
                  <a:lnTo>
                    <a:pt x="7455" y="266"/>
                  </a:lnTo>
                  <a:cubicBezTo>
                    <a:pt x="7455" y="121"/>
                    <a:pt x="7339" y="2"/>
                    <a:pt x="7195" y="1"/>
                  </a:cubicBezTo>
                  <a:close/>
                  <a:moveTo>
                    <a:pt x="7979" y="1"/>
                  </a:moveTo>
                  <a:cubicBezTo>
                    <a:pt x="7835" y="1"/>
                    <a:pt x="7716" y="117"/>
                    <a:pt x="7714" y="261"/>
                  </a:cubicBezTo>
                  <a:cubicBezTo>
                    <a:pt x="7714" y="406"/>
                    <a:pt x="7830" y="525"/>
                    <a:pt x="7975" y="526"/>
                  </a:cubicBezTo>
                  <a:lnTo>
                    <a:pt x="7976" y="526"/>
                  </a:lnTo>
                  <a:cubicBezTo>
                    <a:pt x="8121" y="526"/>
                    <a:pt x="8238" y="410"/>
                    <a:pt x="8240" y="266"/>
                  </a:cubicBezTo>
                  <a:cubicBezTo>
                    <a:pt x="8240" y="121"/>
                    <a:pt x="8124" y="2"/>
                    <a:pt x="7979" y="1"/>
                  </a:cubicBezTo>
                  <a:close/>
                  <a:moveTo>
                    <a:pt x="8764" y="1"/>
                  </a:moveTo>
                  <a:cubicBezTo>
                    <a:pt x="8620" y="1"/>
                    <a:pt x="8500" y="117"/>
                    <a:pt x="8499" y="261"/>
                  </a:cubicBezTo>
                  <a:cubicBezTo>
                    <a:pt x="8499" y="406"/>
                    <a:pt x="8615" y="525"/>
                    <a:pt x="8759" y="526"/>
                  </a:cubicBezTo>
                  <a:lnTo>
                    <a:pt x="8762" y="526"/>
                  </a:lnTo>
                  <a:cubicBezTo>
                    <a:pt x="8905" y="526"/>
                    <a:pt x="9023" y="410"/>
                    <a:pt x="9025" y="266"/>
                  </a:cubicBezTo>
                  <a:cubicBezTo>
                    <a:pt x="9026" y="121"/>
                    <a:pt x="8908" y="2"/>
                    <a:pt x="8764" y="1"/>
                  </a:cubicBezTo>
                  <a:close/>
                  <a:moveTo>
                    <a:pt x="9549" y="1"/>
                  </a:moveTo>
                  <a:cubicBezTo>
                    <a:pt x="9404" y="1"/>
                    <a:pt x="9285" y="117"/>
                    <a:pt x="9285" y="261"/>
                  </a:cubicBezTo>
                  <a:cubicBezTo>
                    <a:pt x="9284" y="406"/>
                    <a:pt x="9400" y="525"/>
                    <a:pt x="9544" y="526"/>
                  </a:cubicBezTo>
                  <a:lnTo>
                    <a:pt x="9547" y="526"/>
                  </a:lnTo>
                  <a:cubicBezTo>
                    <a:pt x="9687" y="522"/>
                    <a:pt x="9799" y="406"/>
                    <a:pt x="9800" y="266"/>
                  </a:cubicBezTo>
                  <a:lnTo>
                    <a:pt x="9809" y="266"/>
                  </a:lnTo>
                  <a:cubicBezTo>
                    <a:pt x="9811" y="121"/>
                    <a:pt x="9693" y="2"/>
                    <a:pt x="9549" y="1"/>
                  </a:cubicBezTo>
                  <a:close/>
                  <a:moveTo>
                    <a:pt x="259" y="1085"/>
                  </a:moveTo>
                  <a:cubicBezTo>
                    <a:pt x="134" y="1085"/>
                    <a:pt x="33" y="1186"/>
                    <a:pt x="33" y="1311"/>
                  </a:cubicBezTo>
                  <a:cubicBezTo>
                    <a:pt x="33" y="1436"/>
                    <a:pt x="134" y="1536"/>
                    <a:pt x="259" y="1536"/>
                  </a:cubicBezTo>
                  <a:lnTo>
                    <a:pt x="1173" y="1536"/>
                  </a:lnTo>
                  <a:cubicBezTo>
                    <a:pt x="1174" y="1536"/>
                    <a:pt x="1175" y="1536"/>
                    <a:pt x="1176" y="1536"/>
                  </a:cubicBezTo>
                  <a:cubicBezTo>
                    <a:pt x="1298" y="1536"/>
                    <a:pt x="1398" y="1438"/>
                    <a:pt x="1400" y="1314"/>
                  </a:cubicBezTo>
                  <a:lnTo>
                    <a:pt x="1400" y="1311"/>
                  </a:lnTo>
                  <a:cubicBezTo>
                    <a:pt x="1400" y="1186"/>
                    <a:pt x="1298" y="1085"/>
                    <a:pt x="1173" y="1085"/>
                  </a:cubicBezTo>
                  <a:close/>
                  <a:moveTo>
                    <a:pt x="2195" y="1085"/>
                  </a:moveTo>
                  <a:cubicBezTo>
                    <a:pt x="2071" y="1085"/>
                    <a:pt x="1970" y="1186"/>
                    <a:pt x="1970" y="1311"/>
                  </a:cubicBezTo>
                  <a:cubicBezTo>
                    <a:pt x="1970" y="1436"/>
                    <a:pt x="2071" y="1537"/>
                    <a:pt x="2195" y="1537"/>
                  </a:cubicBezTo>
                  <a:lnTo>
                    <a:pt x="4601" y="1537"/>
                  </a:lnTo>
                  <a:cubicBezTo>
                    <a:pt x="4726" y="1537"/>
                    <a:pt x="4827" y="1436"/>
                    <a:pt x="4827" y="1311"/>
                  </a:cubicBezTo>
                  <a:cubicBezTo>
                    <a:pt x="4826" y="1186"/>
                    <a:pt x="4726" y="1086"/>
                    <a:pt x="4601" y="1085"/>
                  </a:cubicBezTo>
                  <a:close/>
                  <a:moveTo>
                    <a:pt x="2195" y="2131"/>
                  </a:moveTo>
                  <a:cubicBezTo>
                    <a:pt x="2071" y="2131"/>
                    <a:pt x="1970" y="2233"/>
                    <a:pt x="1970" y="2358"/>
                  </a:cubicBezTo>
                  <a:cubicBezTo>
                    <a:pt x="1970" y="2483"/>
                    <a:pt x="2071" y="2584"/>
                    <a:pt x="2195" y="2584"/>
                  </a:cubicBezTo>
                  <a:lnTo>
                    <a:pt x="4601" y="2584"/>
                  </a:lnTo>
                  <a:cubicBezTo>
                    <a:pt x="4726" y="2584"/>
                    <a:pt x="4827" y="2483"/>
                    <a:pt x="4827" y="2358"/>
                  </a:cubicBezTo>
                  <a:cubicBezTo>
                    <a:pt x="4826" y="2233"/>
                    <a:pt x="4726" y="2133"/>
                    <a:pt x="4601" y="2131"/>
                  </a:cubicBezTo>
                  <a:close/>
                  <a:moveTo>
                    <a:pt x="259" y="2131"/>
                  </a:moveTo>
                  <a:cubicBezTo>
                    <a:pt x="134" y="2131"/>
                    <a:pt x="33" y="2233"/>
                    <a:pt x="33" y="2358"/>
                  </a:cubicBezTo>
                  <a:cubicBezTo>
                    <a:pt x="33" y="2483"/>
                    <a:pt x="134" y="2584"/>
                    <a:pt x="259" y="2584"/>
                  </a:cubicBezTo>
                  <a:lnTo>
                    <a:pt x="1173" y="2584"/>
                  </a:lnTo>
                  <a:cubicBezTo>
                    <a:pt x="1174" y="2584"/>
                    <a:pt x="1175" y="2584"/>
                    <a:pt x="1176" y="2584"/>
                  </a:cubicBezTo>
                  <a:cubicBezTo>
                    <a:pt x="1298" y="2584"/>
                    <a:pt x="1398" y="2485"/>
                    <a:pt x="1400" y="2362"/>
                  </a:cubicBezTo>
                  <a:lnTo>
                    <a:pt x="1400" y="2358"/>
                  </a:lnTo>
                  <a:cubicBezTo>
                    <a:pt x="1400" y="2233"/>
                    <a:pt x="1298" y="2131"/>
                    <a:pt x="1173" y="2131"/>
                  </a:cubicBezTo>
                  <a:close/>
                  <a:moveTo>
                    <a:pt x="5622" y="2096"/>
                  </a:moveTo>
                  <a:cubicBezTo>
                    <a:pt x="5478" y="2096"/>
                    <a:pt x="5360" y="2213"/>
                    <a:pt x="5360" y="2358"/>
                  </a:cubicBezTo>
                  <a:cubicBezTo>
                    <a:pt x="5360" y="2502"/>
                    <a:pt x="5478" y="2620"/>
                    <a:pt x="5622" y="2620"/>
                  </a:cubicBezTo>
                  <a:cubicBezTo>
                    <a:pt x="5768" y="2620"/>
                    <a:pt x="5886" y="2502"/>
                    <a:pt x="5886" y="2358"/>
                  </a:cubicBezTo>
                  <a:cubicBezTo>
                    <a:pt x="5886" y="2213"/>
                    <a:pt x="5768" y="2096"/>
                    <a:pt x="5622" y="2096"/>
                  </a:cubicBezTo>
                  <a:close/>
                  <a:moveTo>
                    <a:pt x="6408" y="2096"/>
                  </a:moveTo>
                  <a:cubicBezTo>
                    <a:pt x="6263" y="2096"/>
                    <a:pt x="6145" y="2213"/>
                    <a:pt x="6145" y="2358"/>
                  </a:cubicBezTo>
                  <a:cubicBezTo>
                    <a:pt x="6145" y="2502"/>
                    <a:pt x="6263" y="2620"/>
                    <a:pt x="6408" y="2620"/>
                  </a:cubicBezTo>
                  <a:cubicBezTo>
                    <a:pt x="6553" y="2620"/>
                    <a:pt x="6671" y="2502"/>
                    <a:pt x="6671" y="2358"/>
                  </a:cubicBezTo>
                  <a:cubicBezTo>
                    <a:pt x="6671" y="2213"/>
                    <a:pt x="6553" y="2096"/>
                    <a:pt x="6408" y="2096"/>
                  </a:cubicBezTo>
                  <a:close/>
                  <a:moveTo>
                    <a:pt x="7193" y="2096"/>
                  </a:moveTo>
                  <a:cubicBezTo>
                    <a:pt x="7047" y="2096"/>
                    <a:pt x="6931" y="2213"/>
                    <a:pt x="6931" y="2358"/>
                  </a:cubicBezTo>
                  <a:cubicBezTo>
                    <a:pt x="6931" y="2502"/>
                    <a:pt x="7047" y="2620"/>
                    <a:pt x="7193" y="2620"/>
                  </a:cubicBezTo>
                  <a:cubicBezTo>
                    <a:pt x="7338" y="2620"/>
                    <a:pt x="7455" y="2502"/>
                    <a:pt x="7455" y="2358"/>
                  </a:cubicBezTo>
                  <a:cubicBezTo>
                    <a:pt x="7455" y="2213"/>
                    <a:pt x="7338" y="2096"/>
                    <a:pt x="7193" y="2096"/>
                  </a:cubicBezTo>
                  <a:close/>
                  <a:moveTo>
                    <a:pt x="7978" y="2096"/>
                  </a:moveTo>
                  <a:cubicBezTo>
                    <a:pt x="7833" y="2096"/>
                    <a:pt x="7716" y="2213"/>
                    <a:pt x="7716" y="2358"/>
                  </a:cubicBezTo>
                  <a:cubicBezTo>
                    <a:pt x="7716" y="2502"/>
                    <a:pt x="7833" y="2620"/>
                    <a:pt x="7978" y="2620"/>
                  </a:cubicBezTo>
                  <a:cubicBezTo>
                    <a:pt x="8122" y="2620"/>
                    <a:pt x="8240" y="2502"/>
                    <a:pt x="8240" y="2358"/>
                  </a:cubicBezTo>
                  <a:cubicBezTo>
                    <a:pt x="8240" y="2213"/>
                    <a:pt x="8122" y="2096"/>
                    <a:pt x="7978" y="2096"/>
                  </a:cubicBezTo>
                  <a:close/>
                  <a:moveTo>
                    <a:pt x="8762" y="2096"/>
                  </a:moveTo>
                  <a:cubicBezTo>
                    <a:pt x="8618" y="2096"/>
                    <a:pt x="8500" y="2213"/>
                    <a:pt x="8500" y="2358"/>
                  </a:cubicBezTo>
                  <a:cubicBezTo>
                    <a:pt x="8500" y="2502"/>
                    <a:pt x="8618" y="2620"/>
                    <a:pt x="8762" y="2620"/>
                  </a:cubicBezTo>
                  <a:cubicBezTo>
                    <a:pt x="8907" y="2620"/>
                    <a:pt x="9025" y="2502"/>
                    <a:pt x="9025" y="2358"/>
                  </a:cubicBezTo>
                  <a:cubicBezTo>
                    <a:pt x="9025" y="2213"/>
                    <a:pt x="8907" y="2096"/>
                    <a:pt x="8762" y="2096"/>
                  </a:cubicBezTo>
                  <a:close/>
                  <a:moveTo>
                    <a:pt x="9547" y="2096"/>
                  </a:moveTo>
                  <a:cubicBezTo>
                    <a:pt x="9403" y="2096"/>
                    <a:pt x="9285" y="2213"/>
                    <a:pt x="9285" y="2358"/>
                  </a:cubicBezTo>
                  <a:cubicBezTo>
                    <a:pt x="9285" y="2502"/>
                    <a:pt x="9403" y="2620"/>
                    <a:pt x="9547" y="2620"/>
                  </a:cubicBezTo>
                  <a:cubicBezTo>
                    <a:pt x="9689" y="2615"/>
                    <a:pt x="9802" y="2499"/>
                    <a:pt x="9802" y="2358"/>
                  </a:cubicBezTo>
                  <a:lnTo>
                    <a:pt x="9809" y="2358"/>
                  </a:lnTo>
                  <a:cubicBezTo>
                    <a:pt x="9809" y="2213"/>
                    <a:pt x="9692" y="2096"/>
                    <a:pt x="9547" y="2096"/>
                  </a:cubicBezTo>
                  <a:close/>
                  <a:moveTo>
                    <a:pt x="259" y="3178"/>
                  </a:moveTo>
                  <a:cubicBezTo>
                    <a:pt x="134" y="3178"/>
                    <a:pt x="33" y="3279"/>
                    <a:pt x="33" y="3404"/>
                  </a:cubicBezTo>
                  <a:cubicBezTo>
                    <a:pt x="33" y="3529"/>
                    <a:pt x="134" y="3631"/>
                    <a:pt x="259" y="3631"/>
                  </a:cubicBezTo>
                  <a:lnTo>
                    <a:pt x="1173" y="3631"/>
                  </a:lnTo>
                  <a:cubicBezTo>
                    <a:pt x="1298" y="3631"/>
                    <a:pt x="1400" y="3529"/>
                    <a:pt x="1400" y="3404"/>
                  </a:cubicBezTo>
                  <a:cubicBezTo>
                    <a:pt x="1401" y="3281"/>
                    <a:pt x="1301" y="3180"/>
                    <a:pt x="1178" y="3178"/>
                  </a:cubicBezTo>
                  <a:close/>
                  <a:moveTo>
                    <a:pt x="2195" y="3178"/>
                  </a:moveTo>
                  <a:cubicBezTo>
                    <a:pt x="2071" y="3178"/>
                    <a:pt x="1970" y="3279"/>
                    <a:pt x="1970" y="3404"/>
                  </a:cubicBezTo>
                  <a:cubicBezTo>
                    <a:pt x="1970" y="3529"/>
                    <a:pt x="2071" y="3631"/>
                    <a:pt x="2195" y="3631"/>
                  </a:cubicBezTo>
                  <a:lnTo>
                    <a:pt x="4601" y="3631"/>
                  </a:lnTo>
                  <a:cubicBezTo>
                    <a:pt x="4726" y="3629"/>
                    <a:pt x="4826" y="3529"/>
                    <a:pt x="4827" y="3404"/>
                  </a:cubicBezTo>
                  <a:cubicBezTo>
                    <a:pt x="4827" y="3279"/>
                    <a:pt x="4726" y="3178"/>
                    <a:pt x="4601" y="3178"/>
                  </a:cubicBezTo>
                  <a:close/>
                  <a:moveTo>
                    <a:pt x="259" y="4226"/>
                  </a:moveTo>
                  <a:cubicBezTo>
                    <a:pt x="134" y="4226"/>
                    <a:pt x="33" y="4327"/>
                    <a:pt x="33" y="4451"/>
                  </a:cubicBezTo>
                  <a:cubicBezTo>
                    <a:pt x="33" y="4576"/>
                    <a:pt x="134" y="4677"/>
                    <a:pt x="259" y="4677"/>
                  </a:cubicBezTo>
                  <a:lnTo>
                    <a:pt x="1173" y="4677"/>
                  </a:lnTo>
                  <a:cubicBezTo>
                    <a:pt x="1298" y="4677"/>
                    <a:pt x="1400" y="4576"/>
                    <a:pt x="1400" y="4451"/>
                  </a:cubicBezTo>
                  <a:cubicBezTo>
                    <a:pt x="1401" y="4327"/>
                    <a:pt x="1301" y="4226"/>
                    <a:pt x="1178" y="4226"/>
                  </a:cubicBezTo>
                  <a:close/>
                  <a:moveTo>
                    <a:pt x="2195" y="4226"/>
                  </a:moveTo>
                  <a:cubicBezTo>
                    <a:pt x="2071" y="4226"/>
                    <a:pt x="1970" y="4327"/>
                    <a:pt x="1970" y="4451"/>
                  </a:cubicBezTo>
                  <a:cubicBezTo>
                    <a:pt x="1970" y="4576"/>
                    <a:pt x="2071" y="4677"/>
                    <a:pt x="2195" y="4677"/>
                  </a:cubicBezTo>
                  <a:lnTo>
                    <a:pt x="4601" y="4677"/>
                  </a:lnTo>
                  <a:cubicBezTo>
                    <a:pt x="4726" y="4677"/>
                    <a:pt x="4826" y="4576"/>
                    <a:pt x="4827" y="4451"/>
                  </a:cubicBezTo>
                  <a:cubicBezTo>
                    <a:pt x="4827" y="4327"/>
                    <a:pt x="4726" y="4226"/>
                    <a:pt x="4601" y="4226"/>
                  </a:cubicBezTo>
                  <a:close/>
                  <a:moveTo>
                    <a:pt x="8303" y="5100"/>
                  </a:moveTo>
                  <a:cubicBezTo>
                    <a:pt x="8161" y="5100"/>
                    <a:pt x="8045" y="5215"/>
                    <a:pt x="8042" y="5358"/>
                  </a:cubicBezTo>
                  <a:cubicBezTo>
                    <a:pt x="8039" y="5502"/>
                    <a:pt x="8155" y="5621"/>
                    <a:pt x="8299" y="5624"/>
                  </a:cubicBezTo>
                  <a:lnTo>
                    <a:pt x="8308" y="5624"/>
                  </a:lnTo>
                  <a:cubicBezTo>
                    <a:pt x="8450" y="5623"/>
                    <a:pt x="8564" y="5508"/>
                    <a:pt x="8566" y="5367"/>
                  </a:cubicBezTo>
                  <a:cubicBezTo>
                    <a:pt x="8569" y="5222"/>
                    <a:pt x="8453" y="5102"/>
                    <a:pt x="8308" y="5100"/>
                  </a:cubicBezTo>
                  <a:cubicBezTo>
                    <a:pt x="8307" y="5100"/>
                    <a:pt x="8305" y="5100"/>
                    <a:pt x="8303" y="5100"/>
                  </a:cubicBezTo>
                  <a:close/>
                  <a:moveTo>
                    <a:pt x="10660" y="5100"/>
                  </a:moveTo>
                  <a:cubicBezTo>
                    <a:pt x="10516" y="5100"/>
                    <a:pt x="10400" y="5215"/>
                    <a:pt x="10399" y="5358"/>
                  </a:cubicBezTo>
                  <a:cubicBezTo>
                    <a:pt x="10396" y="5502"/>
                    <a:pt x="10510" y="5621"/>
                    <a:pt x="10653" y="5624"/>
                  </a:cubicBezTo>
                  <a:cubicBezTo>
                    <a:pt x="10655" y="5624"/>
                    <a:pt x="10657" y="5624"/>
                    <a:pt x="10659" y="5624"/>
                  </a:cubicBezTo>
                  <a:cubicBezTo>
                    <a:pt x="10802" y="5624"/>
                    <a:pt x="10918" y="5512"/>
                    <a:pt x="10923" y="5368"/>
                  </a:cubicBezTo>
                  <a:lnTo>
                    <a:pt x="10923" y="5367"/>
                  </a:lnTo>
                  <a:cubicBezTo>
                    <a:pt x="10924" y="5222"/>
                    <a:pt x="10810" y="5102"/>
                    <a:pt x="10665" y="5100"/>
                  </a:cubicBezTo>
                  <a:cubicBezTo>
                    <a:pt x="10663" y="5100"/>
                    <a:pt x="10662" y="5100"/>
                    <a:pt x="10660" y="5100"/>
                  </a:cubicBezTo>
                  <a:close/>
                  <a:moveTo>
                    <a:pt x="9089" y="5105"/>
                  </a:moveTo>
                  <a:cubicBezTo>
                    <a:pt x="8944" y="5105"/>
                    <a:pt x="8826" y="5222"/>
                    <a:pt x="8826" y="5367"/>
                  </a:cubicBezTo>
                  <a:cubicBezTo>
                    <a:pt x="8826" y="5511"/>
                    <a:pt x="8944" y="5629"/>
                    <a:pt x="9089" y="5629"/>
                  </a:cubicBezTo>
                  <a:lnTo>
                    <a:pt x="9092" y="5629"/>
                  </a:lnTo>
                  <a:cubicBezTo>
                    <a:pt x="9234" y="5627"/>
                    <a:pt x="9351" y="5511"/>
                    <a:pt x="9351" y="5367"/>
                  </a:cubicBezTo>
                  <a:cubicBezTo>
                    <a:pt x="9351" y="5222"/>
                    <a:pt x="9233" y="5105"/>
                    <a:pt x="9089" y="5105"/>
                  </a:cubicBezTo>
                  <a:close/>
                  <a:moveTo>
                    <a:pt x="9873" y="5105"/>
                  </a:moveTo>
                  <a:cubicBezTo>
                    <a:pt x="9729" y="5105"/>
                    <a:pt x="9611" y="5222"/>
                    <a:pt x="9611" y="5367"/>
                  </a:cubicBezTo>
                  <a:cubicBezTo>
                    <a:pt x="9611" y="5511"/>
                    <a:pt x="9729" y="5629"/>
                    <a:pt x="9873" y="5629"/>
                  </a:cubicBezTo>
                  <a:lnTo>
                    <a:pt x="9876" y="5629"/>
                  </a:lnTo>
                  <a:cubicBezTo>
                    <a:pt x="10019" y="5627"/>
                    <a:pt x="10135" y="5511"/>
                    <a:pt x="10135" y="5367"/>
                  </a:cubicBezTo>
                  <a:cubicBezTo>
                    <a:pt x="10135" y="5222"/>
                    <a:pt x="10019" y="5105"/>
                    <a:pt x="9873" y="5105"/>
                  </a:cubicBezTo>
                  <a:close/>
                  <a:moveTo>
                    <a:pt x="11446" y="5105"/>
                  </a:moveTo>
                  <a:cubicBezTo>
                    <a:pt x="11301" y="5105"/>
                    <a:pt x="11183" y="5222"/>
                    <a:pt x="11183" y="5367"/>
                  </a:cubicBezTo>
                  <a:cubicBezTo>
                    <a:pt x="11183" y="5511"/>
                    <a:pt x="11301" y="5629"/>
                    <a:pt x="11446" y="5629"/>
                  </a:cubicBezTo>
                  <a:cubicBezTo>
                    <a:pt x="11590" y="5629"/>
                    <a:pt x="11708" y="5511"/>
                    <a:pt x="11708" y="5367"/>
                  </a:cubicBezTo>
                  <a:cubicBezTo>
                    <a:pt x="11708" y="5222"/>
                    <a:pt x="11590" y="5105"/>
                    <a:pt x="11446" y="5105"/>
                  </a:cubicBezTo>
                  <a:close/>
                  <a:moveTo>
                    <a:pt x="12230" y="5105"/>
                  </a:moveTo>
                  <a:cubicBezTo>
                    <a:pt x="12086" y="5105"/>
                    <a:pt x="11968" y="5222"/>
                    <a:pt x="11968" y="5367"/>
                  </a:cubicBezTo>
                  <a:cubicBezTo>
                    <a:pt x="11968" y="5511"/>
                    <a:pt x="12086" y="5629"/>
                    <a:pt x="12230" y="5629"/>
                  </a:cubicBezTo>
                  <a:cubicBezTo>
                    <a:pt x="12375" y="5629"/>
                    <a:pt x="12492" y="5511"/>
                    <a:pt x="12492" y="5367"/>
                  </a:cubicBezTo>
                  <a:cubicBezTo>
                    <a:pt x="12492" y="5222"/>
                    <a:pt x="12375" y="5105"/>
                    <a:pt x="12230" y="5105"/>
                  </a:cubicBezTo>
                  <a:close/>
                  <a:moveTo>
                    <a:pt x="237" y="5272"/>
                  </a:moveTo>
                  <a:cubicBezTo>
                    <a:pt x="121" y="5272"/>
                    <a:pt x="23" y="5359"/>
                    <a:pt x="12" y="5475"/>
                  </a:cubicBezTo>
                  <a:cubicBezTo>
                    <a:pt x="0" y="5601"/>
                    <a:pt x="91" y="5711"/>
                    <a:pt x="215" y="5723"/>
                  </a:cubicBezTo>
                  <a:cubicBezTo>
                    <a:pt x="222" y="5723"/>
                    <a:pt x="229" y="5724"/>
                    <a:pt x="237" y="5724"/>
                  </a:cubicBezTo>
                  <a:cubicBezTo>
                    <a:pt x="244" y="5724"/>
                    <a:pt x="252" y="5723"/>
                    <a:pt x="259" y="5723"/>
                  </a:cubicBezTo>
                  <a:lnTo>
                    <a:pt x="1173" y="5723"/>
                  </a:lnTo>
                  <a:cubicBezTo>
                    <a:pt x="1174" y="5723"/>
                    <a:pt x="1175" y="5723"/>
                    <a:pt x="1176" y="5723"/>
                  </a:cubicBezTo>
                  <a:cubicBezTo>
                    <a:pt x="1298" y="5723"/>
                    <a:pt x="1398" y="5623"/>
                    <a:pt x="1400" y="5501"/>
                  </a:cubicBezTo>
                  <a:lnTo>
                    <a:pt x="1400" y="5496"/>
                  </a:lnTo>
                  <a:cubicBezTo>
                    <a:pt x="1400" y="5373"/>
                    <a:pt x="1300" y="5273"/>
                    <a:pt x="1176" y="5273"/>
                  </a:cubicBezTo>
                  <a:lnTo>
                    <a:pt x="259" y="5273"/>
                  </a:lnTo>
                  <a:cubicBezTo>
                    <a:pt x="252" y="5272"/>
                    <a:pt x="244" y="5272"/>
                    <a:pt x="237" y="5272"/>
                  </a:cubicBezTo>
                  <a:close/>
                  <a:moveTo>
                    <a:pt x="5053" y="5272"/>
                  </a:moveTo>
                  <a:cubicBezTo>
                    <a:pt x="4938" y="5272"/>
                    <a:pt x="4838" y="5359"/>
                    <a:pt x="4827" y="5475"/>
                  </a:cubicBezTo>
                  <a:cubicBezTo>
                    <a:pt x="4815" y="5601"/>
                    <a:pt x="4906" y="5711"/>
                    <a:pt x="5030" y="5723"/>
                  </a:cubicBezTo>
                  <a:cubicBezTo>
                    <a:pt x="5037" y="5723"/>
                    <a:pt x="5045" y="5724"/>
                    <a:pt x="5052" y="5724"/>
                  </a:cubicBezTo>
                  <a:cubicBezTo>
                    <a:pt x="5059" y="5724"/>
                    <a:pt x="5067" y="5723"/>
                    <a:pt x="5074" y="5723"/>
                  </a:cubicBezTo>
                  <a:lnTo>
                    <a:pt x="7478" y="5723"/>
                  </a:lnTo>
                  <a:cubicBezTo>
                    <a:pt x="7478" y="5723"/>
                    <a:pt x="7479" y="5723"/>
                    <a:pt x="7480" y="5723"/>
                  </a:cubicBezTo>
                  <a:cubicBezTo>
                    <a:pt x="7603" y="5723"/>
                    <a:pt x="7702" y="5623"/>
                    <a:pt x="7704" y="5501"/>
                  </a:cubicBezTo>
                  <a:lnTo>
                    <a:pt x="7704" y="5496"/>
                  </a:lnTo>
                  <a:cubicBezTo>
                    <a:pt x="7704" y="5373"/>
                    <a:pt x="7604" y="5273"/>
                    <a:pt x="7480" y="5273"/>
                  </a:cubicBezTo>
                  <a:lnTo>
                    <a:pt x="5074" y="5273"/>
                  </a:lnTo>
                  <a:cubicBezTo>
                    <a:pt x="5067" y="5272"/>
                    <a:pt x="5060" y="5272"/>
                    <a:pt x="5053" y="5272"/>
                  </a:cubicBezTo>
                  <a:close/>
                  <a:moveTo>
                    <a:pt x="256" y="6318"/>
                  </a:moveTo>
                  <a:cubicBezTo>
                    <a:pt x="133" y="6318"/>
                    <a:pt x="33" y="6419"/>
                    <a:pt x="33" y="6543"/>
                  </a:cubicBezTo>
                  <a:cubicBezTo>
                    <a:pt x="33" y="6668"/>
                    <a:pt x="133" y="6769"/>
                    <a:pt x="258" y="6769"/>
                  </a:cubicBezTo>
                  <a:lnTo>
                    <a:pt x="1173" y="6769"/>
                  </a:lnTo>
                  <a:cubicBezTo>
                    <a:pt x="1174" y="6769"/>
                    <a:pt x="1175" y="6769"/>
                    <a:pt x="1176" y="6769"/>
                  </a:cubicBezTo>
                  <a:cubicBezTo>
                    <a:pt x="1298" y="6769"/>
                    <a:pt x="1398" y="6670"/>
                    <a:pt x="1400" y="6547"/>
                  </a:cubicBezTo>
                  <a:lnTo>
                    <a:pt x="1400" y="6543"/>
                  </a:lnTo>
                  <a:cubicBezTo>
                    <a:pt x="1400" y="6419"/>
                    <a:pt x="1298" y="6318"/>
                    <a:pt x="1173" y="6318"/>
                  </a:cubicBezTo>
                  <a:lnTo>
                    <a:pt x="259" y="6318"/>
                  </a:lnTo>
                  <a:cubicBezTo>
                    <a:pt x="258" y="6318"/>
                    <a:pt x="257" y="6318"/>
                    <a:pt x="256" y="6318"/>
                  </a:cubicBezTo>
                  <a:close/>
                  <a:moveTo>
                    <a:pt x="5072" y="6318"/>
                  </a:moveTo>
                  <a:cubicBezTo>
                    <a:pt x="4948" y="6318"/>
                    <a:pt x="4848" y="6419"/>
                    <a:pt x="4848" y="6543"/>
                  </a:cubicBezTo>
                  <a:cubicBezTo>
                    <a:pt x="4848" y="6668"/>
                    <a:pt x="4949" y="6769"/>
                    <a:pt x="5073" y="6769"/>
                  </a:cubicBezTo>
                  <a:lnTo>
                    <a:pt x="7478" y="6769"/>
                  </a:lnTo>
                  <a:cubicBezTo>
                    <a:pt x="7478" y="6769"/>
                    <a:pt x="7479" y="6769"/>
                    <a:pt x="7480" y="6769"/>
                  </a:cubicBezTo>
                  <a:cubicBezTo>
                    <a:pt x="7603" y="6769"/>
                    <a:pt x="7702" y="6670"/>
                    <a:pt x="7704" y="6547"/>
                  </a:cubicBezTo>
                  <a:lnTo>
                    <a:pt x="7704" y="6543"/>
                  </a:lnTo>
                  <a:cubicBezTo>
                    <a:pt x="7704" y="6419"/>
                    <a:pt x="7603" y="6318"/>
                    <a:pt x="7478" y="6318"/>
                  </a:cubicBezTo>
                  <a:lnTo>
                    <a:pt x="5074" y="6318"/>
                  </a:lnTo>
                  <a:cubicBezTo>
                    <a:pt x="5073" y="6318"/>
                    <a:pt x="5073" y="6318"/>
                    <a:pt x="5072" y="6318"/>
                  </a:cubicBezTo>
                  <a:close/>
                  <a:moveTo>
                    <a:pt x="8304" y="7262"/>
                  </a:moveTo>
                  <a:cubicBezTo>
                    <a:pt x="8159" y="7262"/>
                    <a:pt x="8042" y="7380"/>
                    <a:pt x="8042" y="7524"/>
                  </a:cubicBezTo>
                  <a:cubicBezTo>
                    <a:pt x="8042" y="7670"/>
                    <a:pt x="8159" y="7786"/>
                    <a:pt x="8304" y="7786"/>
                  </a:cubicBezTo>
                  <a:lnTo>
                    <a:pt x="8307" y="7786"/>
                  </a:lnTo>
                  <a:cubicBezTo>
                    <a:pt x="8450" y="7786"/>
                    <a:pt x="8566" y="7670"/>
                    <a:pt x="8566" y="7527"/>
                  </a:cubicBezTo>
                  <a:lnTo>
                    <a:pt x="8566" y="7524"/>
                  </a:lnTo>
                  <a:cubicBezTo>
                    <a:pt x="8566" y="7380"/>
                    <a:pt x="8450" y="7262"/>
                    <a:pt x="8304" y="7262"/>
                  </a:cubicBezTo>
                  <a:close/>
                  <a:moveTo>
                    <a:pt x="9089" y="7262"/>
                  </a:moveTo>
                  <a:cubicBezTo>
                    <a:pt x="8944" y="7262"/>
                    <a:pt x="8826" y="7380"/>
                    <a:pt x="8826" y="7524"/>
                  </a:cubicBezTo>
                  <a:cubicBezTo>
                    <a:pt x="8826" y="7670"/>
                    <a:pt x="8944" y="7786"/>
                    <a:pt x="9089" y="7786"/>
                  </a:cubicBezTo>
                  <a:lnTo>
                    <a:pt x="9092" y="7786"/>
                  </a:lnTo>
                  <a:cubicBezTo>
                    <a:pt x="9234" y="7786"/>
                    <a:pt x="9352" y="7670"/>
                    <a:pt x="9352" y="7527"/>
                  </a:cubicBezTo>
                  <a:lnTo>
                    <a:pt x="9352" y="7524"/>
                  </a:lnTo>
                  <a:cubicBezTo>
                    <a:pt x="9352" y="7380"/>
                    <a:pt x="9234" y="7262"/>
                    <a:pt x="9089" y="7262"/>
                  </a:cubicBezTo>
                  <a:close/>
                  <a:moveTo>
                    <a:pt x="9875" y="7262"/>
                  </a:moveTo>
                  <a:cubicBezTo>
                    <a:pt x="9729" y="7262"/>
                    <a:pt x="9611" y="7380"/>
                    <a:pt x="9611" y="7524"/>
                  </a:cubicBezTo>
                  <a:cubicBezTo>
                    <a:pt x="9611" y="7670"/>
                    <a:pt x="9729" y="7786"/>
                    <a:pt x="9875" y="7786"/>
                  </a:cubicBezTo>
                  <a:lnTo>
                    <a:pt x="9876" y="7786"/>
                  </a:lnTo>
                  <a:cubicBezTo>
                    <a:pt x="10019" y="7786"/>
                    <a:pt x="10137" y="7670"/>
                    <a:pt x="10137" y="7527"/>
                  </a:cubicBezTo>
                  <a:lnTo>
                    <a:pt x="10137" y="7524"/>
                  </a:lnTo>
                  <a:cubicBezTo>
                    <a:pt x="10137" y="7380"/>
                    <a:pt x="10019" y="7262"/>
                    <a:pt x="9875" y="7262"/>
                  </a:cubicBezTo>
                  <a:close/>
                  <a:moveTo>
                    <a:pt x="10661" y="7262"/>
                  </a:moveTo>
                  <a:cubicBezTo>
                    <a:pt x="10516" y="7262"/>
                    <a:pt x="10399" y="7380"/>
                    <a:pt x="10399" y="7524"/>
                  </a:cubicBezTo>
                  <a:cubicBezTo>
                    <a:pt x="10399" y="7670"/>
                    <a:pt x="10516" y="7786"/>
                    <a:pt x="10661" y="7786"/>
                  </a:cubicBezTo>
                  <a:cubicBezTo>
                    <a:pt x="10805" y="7786"/>
                    <a:pt x="10923" y="7670"/>
                    <a:pt x="10923" y="7524"/>
                  </a:cubicBezTo>
                  <a:cubicBezTo>
                    <a:pt x="10923" y="7380"/>
                    <a:pt x="10805" y="7262"/>
                    <a:pt x="10661" y="7262"/>
                  </a:cubicBezTo>
                  <a:close/>
                  <a:moveTo>
                    <a:pt x="11446" y="7262"/>
                  </a:moveTo>
                  <a:cubicBezTo>
                    <a:pt x="11301" y="7262"/>
                    <a:pt x="11183" y="7380"/>
                    <a:pt x="11183" y="7524"/>
                  </a:cubicBezTo>
                  <a:cubicBezTo>
                    <a:pt x="11183" y="7670"/>
                    <a:pt x="11301" y="7786"/>
                    <a:pt x="11446" y="7786"/>
                  </a:cubicBezTo>
                  <a:cubicBezTo>
                    <a:pt x="11590" y="7786"/>
                    <a:pt x="11708" y="7670"/>
                    <a:pt x="11708" y="7524"/>
                  </a:cubicBezTo>
                  <a:cubicBezTo>
                    <a:pt x="11708" y="7380"/>
                    <a:pt x="11590" y="7262"/>
                    <a:pt x="11446" y="7262"/>
                  </a:cubicBezTo>
                  <a:close/>
                  <a:moveTo>
                    <a:pt x="12230" y="7262"/>
                  </a:moveTo>
                  <a:cubicBezTo>
                    <a:pt x="12086" y="7262"/>
                    <a:pt x="11968" y="7380"/>
                    <a:pt x="11968" y="7524"/>
                  </a:cubicBezTo>
                  <a:cubicBezTo>
                    <a:pt x="11968" y="7670"/>
                    <a:pt x="12086" y="7786"/>
                    <a:pt x="12230" y="7786"/>
                  </a:cubicBezTo>
                  <a:cubicBezTo>
                    <a:pt x="12376" y="7786"/>
                    <a:pt x="12492" y="7670"/>
                    <a:pt x="12492" y="7524"/>
                  </a:cubicBezTo>
                  <a:cubicBezTo>
                    <a:pt x="12492" y="7380"/>
                    <a:pt x="12376" y="7262"/>
                    <a:pt x="12230" y="7262"/>
                  </a:cubicBezTo>
                  <a:close/>
                  <a:moveTo>
                    <a:pt x="259" y="7365"/>
                  </a:moveTo>
                  <a:cubicBezTo>
                    <a:pt x="134" y="7365"/>
                    <a:pt x="33" y="7466"/>
                    <a:pt x="33" y="7591"/>
                  </a:cubicBezTo>
                  <a:cubicBezTo>
                    <a:pt x="34" y="7716"/>
                    <a:pt x="134" y="7816"/>
                    <a:pt x="259" y="7816"/>
                  </a:cubicBezTo>
                  <a:lnTo>
                    <a:pt x="1173" y="7816"/>
                  </a:lnTo>
                  <a:cubicBezTo>
                    <a:pt x="1174" y="7816"/>
                    <a:pt x="1175" y="7816"/>
                    <a:pt x="1176" y="7816"/>
                  </a:cubicBezTo>
                  <a:cubicBezTo>
                    <a:pt x="1298" y="7816"/>
                    <a:pt x="1398" y="7718"/>
                    <a:pt x="1400" y="7594"/>
                  </a:cubicBezTo>
                  <a:lnTo>
                    <a:pt x="1400" y="7591"/>
                  </a:lnTo>
                  <a:cubicBezTo>
                    <a:pt x="1400" y="7466"/>
                    <a:pt x="1298" y="7365"/>
                    <a:pt x="1173" y="7365"/>
                  </a:cubicBezTo>
                  <a:close/>
                  <a:moveTo>
                    <a:pt x="5074" y="7365"/>
                  </a:moveTo>
                  <a:cubicBezTo>
                    <a:pt x="4949" y="7365"/>
                    <a:pt x="4848" y="7466"/>
                    <a:pt x="4850" y="7591"/>
                  </a:cubicBezTo>
                  <a:cubicBezTo>
                    <a:pt x="4850" y="7716"/>
                    <a:pt x="4949" y="7816"/>
                    <a:pt x="5074" y="7816"/>
                  </a:cubicBezTo>
                  <a:lnTo>
                    <a:pt x="7478" y="7816"/>
                  </a:lnTo>
                  <a:cubicBezTo>
                    <a:pt x="7478" y="7816"/>
                    <a:pt x="7479" y="7816"/>
                    <a:pt x="7480" y="7816"/>
                  </a:cubicBezTo>
                  <a:cubicBezTo>
                    <a:pt x="7603" y="7816"/>
                    <a:pt x="7702" y="7718"/>
                    <a:pt x="7704" y="7594"/>
                  </a:cubicBezTo>
                  <a:lnTo>
                    <a:pt x="7704" y="7591"/>
                  </a:lnTo>
                  <a:cubicBezTo>
                    <a:pt x="7704" y="7466"/>
                    <a:pt x="7603" y="7365"/>
                    <a:pt x="7478" y="7365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6" name="TextBox 3615">
            <a:extLst>
              <a:ext uri="{FF2B5EF4-FFF2-40B4-BE49-F238E27FC236}">
                <a16:creationId xmlns:a16="http://schemas.microsoft.com/office/drawing/2014/main" id="{44BF8E5D-A6AA-0D7D-3B02-056C3B3B65C2}"/>
              </a:ext>
            </a:extLst>
          </p:cNvPr>
          <p:cNvSpPr txBox="1"/>
          <p:nvPr/>
        </p:nvSpPr>
        <p:spPr>
          <a:xfrm>
            <a:off x="8641429" y="4779819"/>
            <a:ext cx="40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useoModerno Medium" panose="020B0604020202020204" charset="0"/>
              </a:rPr>
              <a:t>13</a:t>
            </a:r>
            <a:endParaRPr lang="ro-RO" dirty="0">
              <a:solidFill>
                <a:schemeClr val="accent5">
                  <a:lumMod val="50000"/>
                </a:schemeClr>
              </a:solidFill>
              <a:latin typeface="MuseoModerno Medium" panose="020B0604020202020204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7A5912-7703-48EA-031C-96580C96FAB5}"/>
              </a:ext>
            </a:extLst>
          </p:cNvPr>
          <p:cNvSpPr/>
          <p:nvPr/>
        </p:nvSpPr>
        <p:spPr>
          <a:xfrm>
            <a:off x="8319935" y="3435927"/>
            <a:ext cx="734700" cy="145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1" name="Google Shape;661;p39"/>
          <p:cNvSpPr txBox="1">
            <a:spLocks noGrp="1"/>
          </p:cNvSpPr>
          <p:nvPr>
            <p:ph type="title"/>
          </p:nvPr>
        </p:nvSpPr>
        <p:spPr>
          <a:xfrm>
            <a:off x="929341" y="3603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62" name="Google Shape;662;p39"/>
          <p:cNvSpPr txBox="1">
            <a:spLocks noGrp="1"/>
          </p:cNvSpPr>
          <p:nvPr>
            <p:ph type="subTitle" idx="3"/>
          </p:nvPr>
        </p:nvSpPr>
        <p:spPr>
          <a:xfrm>
            <a:off x="313340" y="3855538"/>
            <a:ext cx="2305500" cy="859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CPU, GPU &amp; memory specs =&gt; estimated theoretical limits</a:t>
            </a:r>
            <a:endParaRPr sz="1600" dirty="0"/>
          </a:p>
        </p:txBody>
      </p:sp>
      <p:sp>
        <p:nvSpPr>
          <p:cNvPr id="663" name="Google Shape;663;p39"/>
          <p:cNvSpPr txBox="1">
            <a:spLocks noGrp="1"/>
          </p:cNvSpPr>
          <p:nvPr>
            <p:ph type="subTitle" idx="1"/>
          </p:nvPr>
        </p:nvSpPr>
        <p:spPr>
          <a:xfrm>
            <a:off x="279822" y="2039592"/>
            <a:ext cx="22097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MLP and how does it work</a:t>
            </a:r>
            <a:endParaRPr dirty="0"/>
          </a:p>
        </p:txBody>
      </p:sp>
      <p:sp>
        <p:nvSpPr>
          <p:cNvPr id="664" name="Google Shape;664;p39"/>
          <p:cNvSpPr txBox="1">
            <a:spLocks noGrp="1"/>
          </p:cNvSpPr>
          <p:nvPr>
            <p:ph type="subTitle" idx="2"/>
          </p:nvPr>
        </p:nvSpPr>
        <p:spPr>
          <a:xfrm>
            <a:off x="2558833" y="2062210"/>
            <a:ext cx="22547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 proposals &amp; Acceleration approaches</a:t>
            </a:r>
            <a:endParaRPr dirty="0"/>
          </a:p>
        </p:txBody>
      </p:sp>
      <p:sp>
        <p:nvSpPr>
          <p:cNvPr id="665" name="Google Shape;665;p39"/>
          <p:cNvSpPr txBox="1">
            <a:spLocks noGrp="1"/>
          </p:cNvSpPr>
          <p:nvPr>
            <p:ph type="subTitle" idx="4"/>
          </p:nvPr>
        </p:nvSpPr>
        <p:spPr>
          <a:xfrm>
            <a:off x="2655149" y="394614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Compiler flags, OpenMP, AVX2, OpenCL</a:t>
            </a:r>
            <a:endParaRPr dirty="0"/>
          </a:p>
        </p:txBody>
      </p:sp>
      <p:sp>
        <p:nvSpPr>
          <p:cNvPr id="666" name="Google Shape;666;p39"/>
          <p:cNvSpPr txBox="1">
            <a:spLocks noGrp="1"/>
          </p:cNvSpPr>
          <p:nvPr>
            <p:ph type="title" idx="5"/>
          </p:nvPr>
        </p:nvSpPr>
        <p:spPr>
          <a:xfrm>
            <a:off x="1065218" y="1075473"/>
            <a:ext cx="675827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67" name="Google Shape;667;p39"/>
          <p:cNvSpPr txBox="1">
            <a:spLocks noGrp="1"/>
          </p:cNvSpPr>
          <p:nvPr>
            <p:ph type="title" idx="6"/>
          </p:nvPr>
        </p:nvSpPr>
        <p:spPr>
          <a:xfrm>
            <a:off x="1098740" y="2891036"/>
            <a:ext cx="642305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68" name="Google Shape;668;p39"/>
          <p:cNvSpPr txBox="1">
            <a:spLocks noGrp="1"/>
          </p:cNvSpPr>
          <p:nvPr>
            <p:ph type="title" idx="7"/>
          </p:nvPr>
        </p:nvSpPr>
        <p:spPr>
          <a:xfrm>
            <a:off x="3295744" y="1105019"/>
            <a:ext cx="675823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69" name="Google Shape;669;p39"/>
          <p:cNvSpPr txBox="1">
            <a:spLocks noGrp="1"/>
          </p:cNvSpPr>
          <p:nvPr>
            <p:ph type="title" idx="8"/>
          </p:nvPr>
        </p:nvSpPr>
        <p:spPr>
          <a:xfrm>
            <a:off x="3330344" y="2891036"/>
            <a:ext cx="7347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670" name="Google Shape;670;p39"/>
          <p:cNvSpPr txBox="1">
            <a:spLocks noGrp="1"/>
          </p:cNvSpPr>
          <p:nvPr>
            <p:ph type="subTitle" idx="9"/>
          </p:nvPr>
        </p:nvSpPr>
        <p:spPr>
          <a:xfrm>
            <a:off x="279822" y="1707711"/>
            <a:ext cx="220974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71" name="Google Shape;671;p39"/>
          <p:cNvSpPr txBox="1">
            <a:spLocks noGrp="1"/>
          </p:cNvSpPr>
          <p:nvPr>
            <p:ph type="subTitle" idx="13"/>
          </p:nvPr>
        </p:nvSpPr>
        <p:spPr>
          <a:xfrm>
            <a:off x="2600400" y="1730329"/>
            <a:ext cx="220974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SOTA</a:t>
            </a:r>
            <a:endParaRPr dirty="0"/>
          </a:p>
        </p:txBody>
      </p:sp>
      <p:sp>
        <p:nvSpPr>
          <p:cNvPr id="672" name="Google Shape;672;p39"/>
          <p:cNvSpPr txBox="1">
            <a:spLocks noGrp="1"/>
          </p:cNvSpPr>
          <p:nvPr>
            <p:ph type="subTitle" idx="14"/>
          </p:nvPr>
        </p:nvSpPr>
        <p:spPr>
          <a:xfrm>
            <a:off x="89365" y="3426161"/>
            <a:ext cx="272574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Limits</a:t>
            </a:r>
            <a:endParaRPr dirty="0"/>
          </a:p>
        </p:txBody>
      </p:sp>
      <p:sp>
        <p:nvSpPr>
          <p:cNvPr id="673" name="Google Shape;673;p39"/>
          <p:cNvSpPr txBox="1">
            <a:spLocks noGrp="1"/>
          </p:cNvSpPr>
          <p:nvPr>
            <p:ph type="subTitle" idx="15"/>
          </p:nvPr>
        </p:nvSpPr>
        <p:spPr>
          <a:xfrm>
            <a:off x="2661240" y="35368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Optimizations</a:t>
            </a:r>
            <a:endParaRPr dirty="0"/>
          </a:p>
        </p:txBody>
      </p:sp>
      <p:sp>
        <p:nvSpPr>
          <p:cNvPr id="674" name="Google Shape;674;p39"/>
          <p:cNvSpPr txBox="1">
            <a:spLocks noGrp="1"/>
          </p:cNvSpPr>
          <p:nvPr>
            <p:ph type="subTitle" idx="16"/>
          </p:nvPr>
        </p:nvSpPr>
        <p:spPr>
          <a:xfrm>
            <a:off x="4781341" y="2072012"/>
            <a:ext cx="22547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and motivation behind choice</a:t>
            </a:r>
            <a:endParaRPr dirty="0"/>
          </a:p>
        </p:txBody>
      </p:sp>
      <p:sp>
        <p:nvSpPr>
          <p:cNvPr id="676" name="Google Shape;676;p39"/>
          <p:cNvSpPr txBox="1">
            <a:spLocks noGrp="1"/>
          </p:cNvSpPr>
          <p:nvPr>
            <p:ph type="title" idx="18"/>
          </p:nvPr>
        </p:nvSpPr>
        <p:spPr>
          <a:xfrm>
            <a:off x="5567576" y="1098092"/>
            <a:ext cx="675823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77" name="Google Shape;677;p39"/>
          <p:cNvSpPr txBox="1">
            <a:spLocks noGrp="1"/>
          </p:cNvSpPr>
          <p:nvPr>
            <p:ph type="title" idx="19"/>
          </p:nvPr>
        </p:nvSpPr>
        <p:spPr>
          <a:xfrm>
            <a:off x="5538137" y="2920063"/>
            <a:ext cx="7347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678" name="Google Shape;678;p39"/>
          <p:cNvSpPr txBox="1">
            <a:spLocks noGrp="1"/>
          </p:cNvSpPr>
          <p:nvPr>
            <p:ph type="subTitle" idx="20"/>
          </p:nvPr>
        </p:nvSpPr>
        <p:spPr>
          <a:xfrm>
            <a:off x="4806197" y="1734046"/>
            <a:ext cx="2254770" cy="465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F-MNIST</a:t>
            </a:r>
            <a:endParaRPr dirty="0"/>
          </a:p>
        </p:txBody>
      </p:sp>
      <p:sp>
        <p:nvSpPr>
          <p:cNvPr id="679" name="Google Shape;679;p39"/>
          <p:cNvSpPr txBox="1">
            <a:spLocks noGrp="1"/>
          </p:cNvSpPr>
          <p:nvPr>
            <p:ph type="subTitle" idx="21"/>
          </p:nvPr>
        </p:nvSpPr>
        <p:spPr>
          <a:xfrm>
            <a:off x="4791775" y="39625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&amp; Conclusions</a:t>
            </a:r>
            <a:endParaRPr dirty="0"/>
          </a:p>
        </p:txBody>
      </p:sp>
      <p:sp>
        <p:nvSpPr>
          <p:cNvPr id="3" name="Google Shape;674;p39">
            <a:extLst>
              <a:ext uri="{FF2B5EF4-FFF2-40B4-BE49-F238E27FC236}">
                <a16:creationId xmlns:a16="http://schemas.microsoft.com/office/drawing/2014/main" id="{0F83D7D4-43B2-2E04-89C7-C639D8A05E05}"/>
              </a:ext>
            </a:extLst>
          </p:cNvPr>
          <p:cNvSpPr txBox="1">
            <a:spLocks/>
          </p:cNvSpPr>
          <p:nvPr/>
        </p:nvSpPr>
        <p:spPr>
          <a:xfrm>
            <a:off x="6716869" y="2062210"/>
            <a:ext cx="24158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/>
              <a:t>Single threaded implementation</a:t>
            </a:r>
          </a:p>
        </p:txBody>
      </p:sp>
      <p:sp>
        <p:nvSpPr>
          <p:cNvPr id="4" name="Google Shape;676;p39">
            <a:extLst>
              <a:ext uri="{FF2B5EF4-FFF2-40B4-BE49-F238E27FC236}">
                <a16:creationId xmlns:a16="http://schemas.microsoft.com/office/drawing/2014/main" id="{D482409D-CBC9-A266-6E24-AA04ED87415D}"/>
              </a:ext>
            </a:extLst>
          </p:cNvPr>
          <p:cNvSpPr txBox="1">
            <a:spLocks/>
          </p:cNvSpPr>
          <p:nvPr/>
        </p:nvSpPr>
        <p:spPr>
          <a:xfrm>
            <a:off x="7492839" y="1100580"/>
            <a:ext cx="7347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 Medium"/>
              <a:buNone/>
              <a:defRPr sz="3000" b="0" i="0" u="none" strike="noStrike" cap="none">
                <a:solidFill>
                  <a:schemeClr val="accent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5" name="Google Shape;678;p39">
            <a:extLst>
              <a:ext uri="{FF2B5EF4-FFF2-40B4-BE49-F238E27FC236}">
                <a16:creationId xmlns:a16="http://schemas.microsoft.com/office/drawing/2014/main" id="{1E535FB9-0455-20DE-D75D-5EF3BF9165D4}"/>
              </a:ext>
            </a:extLst>
          </p:cNvPr>
          <p:cNvSpPr txBox="1">
            <a:spLocks/>
          </p:cNvSpPr>
          <p:nvPr/>
        </p:nvSpPr>
        <p:spPr>
          <a:xfrm>
            <a:off x="6751633" y="1717826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Naive</a:t>
            </a:r>
            <a:endParaRPr lang="ro-RO" dirty="0"/>
          </a:p>
        </p:txBody>
      </p:sp>
      <p:sp>
        <p:nvSpPr>
          <p:cNvPr id="7" name="Google Shape;677;p39">
            <a:extLst>
              <a:ext uri="{FF2B5EF4-FFF2-40B4-BE49-F238E27FC236}">
                <a16:creationId xmlns:a16="http://schemas.microsoft.com/office/drawing/2014/main" id="{D37F1A6F-91E1-69A7-076D-846DF030241E}"/>
              </a:ext>
            </a:extLst>
          </p:cNvPr>
          <p:cNvSpPr txBox="1">
            <a:spLocks/>
          </p:cNvSpPr>
          <p:nvPr/>
        </p:nvSpPr>
        <p:spPr>
          <a:xfrm>
            <a:off x="7545971" y="2929104"/>
            <a:ext cx="7347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 Medium"/>
              <a:buNone/>
              <a:defRPr sz="3000" b="0" i="0" u="none" strike="noStrike" cap="none">
                <a:solidFill>
                  <a:schemeClr val="accent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8" name="Google Shape;679;p39">
            <a:extLst>
              <a:ext uri="{FF2B5EF4-FFF2-40B4-BE49-F238E27FC236}">
                <a16:creationId xmlns:a16="http://schemas.microsoft.com/office/drawing/2014/main" id="{F69E0636-1A2B-DB24-35E6-95A68751856D}"/>
              </a:ext>
            </a:extLst>
          </p:cNvPr>
          <p:cNvSpPr txBox="1">
            <a:spLocks/>
          </p:cNvSpPr>
          <p:nvPr/>
        </p:nvSpPr>
        <p:spPr>
          <a:xfrm>
            <a:off x="6781351" y="354735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References</a:t>
            </a:r>
            <a:endParaRPr lang="ro-R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C3FE5-DCA3-9D7A-E109-2A70F7EF0F17}"/>
              </a:ext>
            </a:extLst>
          </p:cNvPr>
          <p:cNvSpPr txBox="1"/>
          <p:nvPr/>
        </p:nvSpPr>
        <p:spPr>
          <a:xfrm>
            <a:off x="8783781" y="4779819"/>
            <a:ext cx="26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useoModerno Medium" panose="020B0604020202020204" charset="0"/>
              </a:rPr>
              <a:t>2</a:t>
            </a:r>
            <a:endParaRPr lang="ro-RO" dirty="0">
              <a:solidFill>
                <a:schemeClr val="accent5">
                  <a:lumMod val="50000"/>
                </a:schemeClr>
              </a:solidFill>
              <a:latin typeface="MuseoModerno Medium" panose="020B060402020202020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" grpId="0" build="p"/>
      <p:bldP spid="663" grpId="0" build="p"/>
      <p:bldP spid="664" grpId="0" build="p"/>
      <p:bldP spid="665" grpId="0" build="p"/>
      <p:bldP spid="666" grpId="0"/>
      <p:bldP spid="667" grpId="0"/>
      <p:bldP spid="668" grpId="0"/>
      <p:bldP spid="669" grpId="0"/>
      <p:bldP spid="670" grpId="0" build="p"/>
      <p:bldP spid="671" grpId="0" build="p"/>
      <p:bldP spid="672" grpId="0" build="p"/>
      <p:bldP spid="673" grpId="0" build="p"/>
      <p:bldP spid="674" grpId="0" build="p"/>
      <p:bldP spid="676" grpId="0"/>
      <p:bldP spid="677" grpId="0"/>
      <p:bldP spid="678" grpId="0" build="p"/>
      <p:bldP spid="679" grpId="0" build="p"/>
      <p:bldP spid="3" grpId="0"/>
      <p:bldP spid="4" grpId="0"/>
      <p:bldP spid="5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6CB61-C398-C4EA-D4A7-C48F6C3D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o-R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77884-1174-4796-6CD8-856E3F99DE88}"/>
              </a:ext>
            </a:extLst>
          </p:cNvPr>
          <p:cNvSpPr txBox="1"/>
          <p:nvPr/>
        </p:nvSpPr>
        <p:spPr>
          <a:xfrm>
            <a:off x="8783781" y="4779819"/>
            <a:ext cx="26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useoModerno Medium" panose="020B0604020202020204" charset="0"/>
              </a:rPr>
              <a:t>3</a:t>
            </a:r>
            <a:endParaRPr lang="ro-RO" dirty="0">
              <a:solidFill>
                <a:schemeClr val="accent5">
                  <a:lumMod val="50000"/>
                </a:schemeClr>
              </a:solidFill>
              <a:latin typeface="MuseoModerno Medium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43C08-DE84-9AF9-FAF4-821D809DE31E}"/>
              </a:ext>
            </a:extLst>
          </p:cNvPr>
          <p:cNvSpPr txBox="1"/>
          <p:nvPr/>
        </p:nvSpPr>
        <p:spPr>
          <a:xfrm>
            <a:off x="725937" y="1179646"/>
            <a:ext cx="8057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aven Pro"/>
              </a:rPr>
              <a:t>Machine </a:t>
            </a:r>
            <a:r>
              <a:rPr lang="en-US" b="1" dirty="0">
                <a:solidFill>
                  <a:schemeClr val="dk1"/>
                </a:solidFill>
                <a:latin typeface="Maven Pro"/>
                <a:sym typeface="Maven Pro"/>
              </a:rPr>
              <a:t>learning</a:t>
            </a:r>
            <a:r>
              <a:rPr lang="en-US" b="1" dirty="0">
                <a:solidFill>
                  <a:schemeClr val="dk1"/>
                </a:solidFill>
                <a:latin typeface="Maven Pro"/>
              </a:rPr>
              <a:t> (ML)</a:t>
            </a:r>
            <a:r>
              <a:rPr lang="en-US" dirty="0">
                <a:solidFill>
                  <a:schemeClr val="dk1"/>
                </a:solidFill>
                <a:latin typeface="Maven Pro"/>
              </a:rPr>
              <a:t>= generalizing a concept (inference) through a learning paradigm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aven Pro"/>
              </a:rPr>
              <a:t>Supervised learning </a:t>
            </a:r>
            <a:r>
              <a:rPr lang="en-US" dirty="0">
                <a:solidFill>
                  <a:schemeClr val="dk1"/>
                </a:solidFill>
                <a:latin typeface="Maven Pro"/>
              </a:rPr>
              <a:t>= learning paradigm, map input to output using labeled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aven Pro"/>
              </a:rPr>
              <a:t>Multilayer Perceptron (MLP) </a:t>
            </a:r>
            <a:r>
              <a:rPr lang="en-US" dirty="0">
                <a:solidFill>
                  <a:schemeClr val="dk1"/>
                </a:solidFill>
                <a:latin typeface="Maven Pro"/>
              </a:rPr>
              <a:t>= fundamental supervised neural network learning architecture</a:t>
            </a:r>
            <a:endParaRPr lang="ro-RO" dirty="0">
              <a:solidFill>
                <a:schemeClr val="dk1"/>
              </a:solidFill>
              <a:latin typeface="Maven Pro"/>
            </a:endParaRPr>
          </a:p>
        </p:txBody>
      </p:sp>
      <p:pic>
        <p:nvPicPr>
          <p:cNvPr id="5" name="Picture 4" descr="Deep Learning Neural Networks Explained in Plain English">
            <a:extLst>
              <a:ext uri="{FF2B5EF4-FFF2-40B4-BE49-F238E27FC236}">
                <a16:creationId xmlns:a16="http://schemas.microsoft.com/office/drawing/2014/main" id="{C2E175C4-3532-C058-771A-55F58A4CC4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52" y="2232776"/>
            <a:ext cx="36576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diagram of a network&#10;&#10;AI-generated content may be incorrect.">
            <a:extLst>
              <a:ext uri="{FF2B5EF4-FFF2-40B4-BE49-F238E27FC236}">
                <a16:creationId xmlns:a16="http://schemas.microsoft.com/office/drawing/2014/main" id="{E58B7767-35F7-3AF8-D1C3-A70F18F17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14" y="1918310"/>
            <a:ext cx="3981549" cy="2320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15E5D-6BF2-30EB-A431-7D6B4FDC4100}"/>
              </a:ext>
            </a:extLst>
          </p:cNvPr>
          <p:cNvSpPr txBox="1"/>
          <p:nvPr/>
        </p:nvSpPr>
        <p:spPr>
          <a:xfrm>
            <a:off x="7650245" y="4210746"/>
            <a:ext cx="871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[11]</a:t>
            </a:r>
            <a:endParaRPr lang="ro-RO" sz="1000" dirty="0"/>
          </a:p>
        </p:txBody>
      </p:sp>
    </p:spTree>
    <p:extLst>
      <p:ext uri="{BB962C8B-B14F-4D97-AF65-F5344CB8AC3E}">
        <p14:creationId xmlns:p14="http://schemas.microsoft.com/office/powerpoint/2010/main" val="32317514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2BF3FE-02D2-5BE9-B682-D670B978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dirty="0"/>
              <a:t>Introduction </a:t>
            </a:r>
            <a:r>
              <a:rPr lang="en-US" sz="2000" dirty="0"/>
              <a:t>(cont.)</a:t>
            </a:r>
            <a:endParaRPr lang="ro-RO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3B81B-6758-1487-5B22-462A53EA94F7}"/>
              </a:ext>
            </a:extLst>
          </p:cNvPr>
          <p:cNvSpPr txBox="1"/>
          <p:nvPr/>
        </p:nvSpPr>
        <p:spPr>
          <a:xfrm>
            <a:off x="8783781" y="4779819"/>
            <a:ext cx="26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useoModerno Medium" panose="020B0604020202020204" charset="0"/>
              </a:rPr>
              <a:t>4</a:t>
            </a:r>
            <a:endParaRPr lang="ro-RO" dirty="0">
              <a:solidFill>
                <a:schemeClr val="accent5">
                  <a:lumMod val="50000"/>
                </a:schemeClr>
              </a:solidFill>
              <a:latin typeface="MuseoModerno Medium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8FC33-21D2-4BB1-ADEB-9BDBF0880BB1}"/>
              </a:ext>
            </a:extLst>
          </p:cNvPr>
          <p:cNvSpPr txBox="1"/>
          <p:nvPr/>
        </p:nvSpPr>
        <p:spPr>
          <a:xfrm>
            <a:off x="788758" y="1088902"/>
            <a:ext cx="2840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MuseoModerno Medium"/>
              </a:rPr>
              <a:t>Feed-forward </a:t>
            </a:r>
            <a:r>
              <a:rPr lang="en-US" dirty="0">
                <a:solidFill>
                  <a:schemeClr val="dk1"/>
                </a:solidFill>
                <a:latin typeface="MuseoModerno Medium"/>
                <a:sym typeface="MuseoModerno Medium"/>
              </a:rPr>
              <a:t>propagation</a:t>
            </a:r>
            <a:endParaRPr lang="ro-RO" dirty="0">
              <a:solidFill>
                <a:schemeClr val="dk1"/>
              </a:solidFill>
              <a:latin typeface="MuseoModerno Medium"/>
              <a:sym typeface="MuseoModerno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AC1EF-B74B-1A71-DBD8-FBBD838309A1}"/>
              </a:ext>
            </a:extLst>
          </p:cNvPr>
          <p:cNvSpPr txBox="1"/>
          <p:nvPr/>
        </p:nvSpPr>
        <p:spPr>
          <a:xfrm>
            <a:off x="4626683" y="1088901"/>
            <a:ext cx="2840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MuseoModerno Medium"/>
              </a:rPr>
              <a:t>Backpropagation</a:t>
            </a:r>
            <a:endParaRPr lang="ro-RO" dirty="0">
              <a:solidFill>
                <a:schemeClr val="dk1"/>
              </a:solidFill>
              <a:latin typeface="MuseoModerno Medium"/>
            </a:endParaRPr>
          </a:p>
        </p:txBody>
      </p:sp>
      <p:pic>
        <p:nvPicPr>
          <p:cNvPr id="1026" name="Picture 2" descr="video">
            <a:extLst>
              <a:ext uri="{FF2B5EF4-FFF2-40B4-BE49-F238E27FC236}">
                <a16:creationId xmlns:a16="http://schemas.microsoft.com/office/drawing/2014/main" id="{53C1D358-2D07-92BD-585F-9E6705491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58" y="1530680"/>
            <a:ext cx="3628635" cy="245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FDFCA89-CD0E-6729-9183-8910A1550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705" y="1789267"/>
            <a:ext cx="4092076" cy="178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raveling the Multilayer Perceptron: A Journey into Neural Network  Excellence | by Everton Gomede, PhD | 𝐀𝐈 𝐦𝐨𝐧𝐤𝐬.𝐢𝐨 | Medium">
            <a:extLst>
              <a:ext uri="{FF2B5EF4-FFF2-40B4-BE49-F238E27FC236}">
                <a16:creationId xmlns:a16="http://schemas.microsoft.com/office/drawing/2014/main" id="{F93411F9-F2F3-F5EB-A6E6-D0ADC6276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83" y="1557728"/>
            <a:ext cx="4271127" cy="239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1BAEBE-2EED-D249-FB67-8948C2BD4AE4}"/>
              </a:ext>
            </a:extLst>
          </p:cNvPr>
          <p:cNvSpPr txBox="1"/>
          <p:nvPr/>
        </p:nvSpPr>
        <p:spPr>
          <a:xfrm>
            <a:off x="720000" y="3983074"/>
            <a:ext cx="41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600" dirty="0">
                <a:hlinkClick r:id="rId5"/>
              </a:rPr>
              <a:t>https://yogayu.github.io/DeepLearningCourse/03/ForwardPropagation.html</a:t>
            </a:r>
            <a:endParaRPr lang="ro-RO" sz="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5C5D60-FF61-92E0-2AC9-93284390E0B3}"/>
              </a:ext>
            </a:extLst>
          </p:cNvPr>
          <p:cNvSpPr txBox="1"/>
          <p:nvPr/>
        </p:nvSpPr>
        <p:spPr>
          <a:xfrm>
            <a:off x="4554550" y="3989958"/>
            <a:ext cx="40575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600" dirty="0">
                <a:hlinkClick r:id="rId6"/>
              </a:rPr>
              <a:t>https://medium.com/aimonks/unraveling-the-multilayer-perceptron-a-journey-into-neural-network-excellence-db64ea4bc6c5 </a:t>
            </a:r>
            <a:endParaRPr lang="ro-RO" sz="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A03E24-F64B-EFAB-E744-A1BB1534E208}"/>
              </a:ext>
            </a:extLst>
          </p:cNvPr>
          <p:cNvSpPr txBox="1"/>
          <p:nvPr/>
        </p:nvSpPr>
        <p:spPr>
          <a:xfrm>
            <a:off x="4554550" y="3989807"/>
            <a:ext cx="41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600" dirty="0">
                <a:hlinkClick r:id="rId7"/>
              </a:rPr>
              <a:t>https://yogayu.github.io/DeepLearningCourse/04/GradientDescent</a:t>
            </a:r>
            <a:endParaRPr lang="ro-RO" sz="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BA4A50-5F50-D437-2145-4ACB80D85CF5}"/>
              </a:ext>
            </a:extLst>
          </p:cNvPr>
          <p:cNvSpPr txBox="1"/>
          <p:nvPr/>
        </p:nvSpPr>
        <p:spPr>
          <a:xfrm>
            <a:off x="579353" y="4309831"/>
            <a:ext cx="7978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Maven Pro"/>
              </a:rPr>
              <a:t>Complex applications =&gt; </a:t>
            </a:r>
            <a:r>
              <a:rPr lang="en-US" b="1" dirty="0">
                <a:solidFill>
                  <a:schemeClr val="dk1"/>
                </a:solidFill>
                <a:latin typeface="Maven Pro"/>
              </a:rPr>
              <a:t>↑ hidden layers</a:t>
            </a:r>
            <a:r>
              <a:rPr lang="en-US" dirty="0">
                <a:solidFill>
                  <a:schemeClr val="dk1"/>
                </a:solidFill>
                <a:latin typeface="Maven Pro"/>
              </a:rPr>
              <a:t>, </a:t>
            </a:r>
            <a:r>
              <a:rPr lang="en-US" b="1" dirty="0">
                <a:solidFill>
                  <a:schemeClr val="dk1"/>
                </a:solidFill>
                <a:latin typeface="Maven Pro"/>
              </a:rPr>
              <a:t>↑ neurons / layer</a:t>
            </a:r>
            <a:r>
              <a:rPr lang="en-US" dirty="0">
                <a:solidFill>
                  <a:schemeClr val="dk1"/>
                </a:solidFill>
                <a:latin typeface="Maven Pro"/>
              </a:rPr>
              <a:t>, </a:t>
            </a:r>
            <a:r>
              <a:rPr lang="en-US" b="1" dirty="0">
                <a:solidFill>
                  <a:schemeClr val="dk1"/>
                </a:solidFill>
                <a:latin typeface="Maven Pro"/>
              </a:rPr>
              <a:t>↑ training data</a:t>
            </a:r>
            <a:r>
              <a:rPr lang="en-US" dirty="0">
                <a:solidFill>
                  <a:schemeClr val="dk1"/>
                </a:solidFill>
                <a:latin typeface="Maven Pro"/>
              </a:rPr>
              <a:t>, </a:t>
            </a:r>
            <a:r>
              <a:rPr lang="en-US" b="1" dirty="0">
                <a:solidFill>
                  <a:schemeClr val="dk1"/>
                </a:solidFill>
                <a:latin typeface="Maven Pro"/>
              </a:rPr>
              <a:t>↑ training epochs</a:t>
            </a:r>
            <a:endParaRPr lang="ro-RO" b="1" dirty="0">
              <a:solidFill>
                <a:schemeClr val="dk1"/>
              </a:solidFill>
              <a:latin typeface="Maven 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7C33D-4B77-8D9F-6C04-B26CC511B5C0}"/>
              </a:ext>
            </a:extLst>
          </p:cNvPr>
          <p:cNvSpPr txBox="1"/>
          <p:nvPr/>
        </p:nvSpPr>
        <p:spPr>
          <a:xfrm>
            <a:off x="3692501" y="4625930"/>
            <a:ext cx="222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Maven Pro"/>
              </a:rPr>
              <a:t>MLP trains slow…</a:t>
            </a:r>
            <a:endParaRPr lang="ro-RO" b="1" dirty="0">
              <a:solidFill>
                <a:schemeClr val="dk1"/>
              </a:solidFill>
              <a:latin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347598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3" grpId="0"/>
      <p:bldP spid="13" grpId="1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State-of-the-Art</a:t>
            </a:r>
            <a:endParaRPr dirty="0"/>
          </a:p>
        </p:txBody>
      </p:sp>
      <p:grpSp>
        <p:nvGrpSpPr>
          <p:cNvPr id="1275" name="Google Shape;1275;p42"/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/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272;p42">
            <a:extLst>
              <a:ext uri="{FF2B5EF4-FFF2-40B4-BE49-F238E27FC236}">
                <a16:creationId xmlns:a16="http://schemas.microsoft.com/office/drawing/2014/main" id="{1A0EDA86-CF2E-0ACA-4D09-FC049A6E770A}"/>
              </a:ext>
            </a:extLst>
          </p:cNvPr>
          <p:cNvSpPr txBox="1">
            <a:spLocks/>
          </p:cNvSpPr>
          <p:nvPr/>
        </p:nvSpPr>
        <p:spPr>
          <a:xfrm>
            <a:off x="726778" y="101074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seoModerno Medium"/>
              <a:buNone/>
              <a:defRPr sz="3500" b="0" i="0" u="none" strike="noStrike" cap="none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2400" dirty="0"/>
              <a:t>Change the training algorithm altogether</a:t>
            </a:r>
            <a:endParaRPr lang="ro-RO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72CD1-2B1F-777F-9E8C-13704CFB4024}"/>
              </a:ext>
            </a:extLst>
          </p:cNvPr>
          <p:cNvSpPr txBox="1"/>
          <p:nvPr/>
        </p:nvSpPr>
        <p:spPr>
          <a:xfrm>
            <a:off x="785250" y="1590425"/>
            <a:ext cx="7820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Maven Pro"/>
              </a:rPr>
              <a:t>[2] Acceleration of backpropagation with selective momentum term</a:t>
            </a:r>
          </a:p>
          <a:p>
            <a:pPr algn="just"/>
            <a:r>
              <a:rPr lang="en-US" b="1" dirty="0">
                <a:solidFill>
                  <a:schemeClr val="dk1"/>
                </a:solidFill>
                <a:latin typeface="Maven Pro"/>
              </a:rPr>
              <a:t>- </a:t>
            </a:r>
            <a:r>
              <a:rPr lang="en-US" dirty="0">
                <a:solidFill>
                  <a:schemeClr val="dk1"/>
                </a:solidFill>
                <a:latin typeface="Maven Pro"/>
              </a:rPr>
              <a:t>Introduces a </a:t>
            </a:r>
            <a:r>
              <a:rPr lang="en-US" b="1" dirty="0">
                <a:solidFill>
                  <a:schemeClr val="dk1"/>
                </a:solidFill>
                <a:latin typeface="Maven Pro"/>
              </a:rPr>
              <a:t>Selective Momentum Term (SMT) </a:t>
            </a:r>
            <a:r>
              <a:rPr lang="en-US" dirty="0">
                <a:solidFill>
                  <a:schemeClr val="dk1"/>
                </a:solidFill>
                <a:latin typeface="Maven Pro"/>
              </a:rPr>
              <a:t>approach that selectively applies momentum to certain weights based on Pearson or Spearman correlation coefficients, rather than applying momentum to all weights uniformly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8C642F-EDC4-C4A8-4F27-31D359D331F7}"/>
              </a:ext>
            </a:extLst>
          </p:cNvPr>
          <p:cNvSpPr txBox="1"/>
          <p:nvPr/>
        </p:nvSpPr>
        <p:spPr>
          <a:xfrm>
            <a:off x="806939" y="2523592"/>
            <a:ext cx="7820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Maven Pro"/>
              </a:rPr>
              <a:t>[4] An accelerated learning algorithm for MLP layer by layer</a:t>
            </a:r>
          </a:p>
          <a:p>
            <a:pPr algn="just"/>
            <a:r>
              <a:rPr lang="en-US" b="1" dirty="0">
                <a:solidFill>
                  <a:schemeClr val="dk1"/>
                </a:solidFill>
                <a:latin typeface="Maven Pro"/>
              </a:rPr>
              <a:t>- </a:t>
            </a:r>
            <a:r>
              <a:rPr lang="en-US" dirty="0">
                <a:solidFill>
                  <a:schemeClr val="dk1"/>
                </a:solidFill>
                <a:latin typeface="Maven Pro"/>
              </a:rPr>
              <a:t>Proposes a completely new </a:t>
            </a:r>
            <a:r>
              <a:rPr lang="en-US" b="1" dirty="0">
                <a:solidFill>
                  <a:schemeClr val="dk1"/>
                </a:solidFill>
                <a:latin typeface="Maven Pro"/>
              </a:rPr>
              <a:t>Optimization Layer by Layer (OLL) </a:t>
            </a:r>
            <a:r>
              <a:rPr lang="en-US" dirty="0">
                <a:solidFill>
                  <a:schemeClr val="dk1"/>
                </a:solidFill>
                <a:latin typeface="Maven Pro"/>
              </a:rPr>
              <a:t>learning algorithm that optimizes network weights layer by layer through linearization of nonlinear processing elements, rather than using traditional backpropagation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B06E4-D52D-4CDC-31E8-C0662889EDD4}"/>
              </a:ext>
            </a:extLst>
          </p:cNvPr>
          <p:cNvSpPr txBox="1"/>
          <p:nvPr/>
        </p:nvSpPr>
        <p:spPr>
          <a:xfrm>
            <a:off x="806938" y="3457977"/>
            <a:ext cx="7820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Maven Pro"/>
              </a:rPr>
              <a:t>[5] An accelerated learning algorithm for multilayer perceptron networks</a:t>
            </a:r>
          </a:p>
          <a:p>
            <a:pPr algn="just"/>
            <a:r>
              <a:rPr lang="en-US" b="1" dirty="0">
                <a:solidFill>
                  <a:schemeClr val="dk1"/>
                </a:solidFill>
                <a:latin typeface="Maven Pro"/>
              </a:rPr>
              <a:t>- </a:t>
            </a:r>
            <a:r>
              <a:rPr lang="en-US" dirty="0">
                <a:solidFill>
                  <a:schemeClr val="dk1"/>
                </a:solidFill>
                <a:latin typeface="Maven Pro"/>
              </a:rPr>
              <a:t>Introduces </a:t>
            </a:r>
            <a:r>
              <a:rPr lang="en-US" b="1" dirty="0">
                <a:solidFill>
                  <a:schemeClr val="dk1"/>
                </a:solidFill>
                <a:latin typeface="Maven Pro"/>
              </a:rPr>
              <a:t>Adaptive Back Propagation (ABP)</a:t>
            </a:r>
            <a:r>
              <a:rPr lang="en-US" dirty="0">
                <a:solidFill>
                  <a:schemeClr val="dk1"/>
                </a:solidFill>
                <a:latin typeface="Maven Pro"/>
              </a:rPr>
              <a:t> algorithm that modifies the weight update rule by making the learning rate a specific function of the error and error gradient norm, inspired by variable structure systems theory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3407EE95-B4EF-303F-4237-536CF6488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573F2469-343E-3049-F14C-12C332E293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1121" y="445025"/>
            <a:ext cx="4173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State-of-the-Art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715FFAC3-1A77-D936-88F6-91D6EEB847BF}"/>
              </a:ext>
            </a:extLst>
          </p:cNvPr>
          <p:cNvGrpSpPr/>
          <p:nvPr/>
        </p:nvGrpSpPr>
        <p:grpSpPr>
          <a:xfrm>
            <a:off x="720000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31A62486-EB2B-2971-4C08-40D9F3602AF6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370FA414-A149-8D3B-6E21-82BAB24EA944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E445B902-DF47-91CB-4B0E-B0E25A216F76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C18E3187-4F5F-D65E-87D4-2594061D4F97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E441D733-8205-D418-8721-3804AB90290E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D09EF0AE-6F28-2C1A-A187-C6732F300958}"/>
              </a:ext>
            </a:extLst>
          </p:cNvPr>
          <p:cNvGrpSpPr/>
          <p:nvPr/>
        </p:nvGrpSpPr>
        <p:grpSpPr>
          <a:xfrm>
            <a:off x="7651291" y="4733348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6B2F169F-68C6-2FA0-7C50-9746ACC40C6A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45337AAF-AE99-97E2-7524-B33E88F821EF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27366BAB-1429-9BF6-44BC-F34FF8BE33F0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BE6DCF39-07F1-ECF8-6F90-F20BE4B0A428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24A3F98B-1DAC-9542-82F4-AC0013C575F5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72;p42">
            <a:extLst>
              <a:ext uri="{FF2B5EF4-FFF2-40B4-BE49-F238E27FC236}">
                <a16:creationId xmlns:a16="http://schemas.microsoft.com/office/drawing/2014/main" id="{9A3A7B0E-88A8-6A2A-E924-5881469BC00E}"/>
              </a:ext>
            </a:extLst>
          </p:cNvPr>
          <p:cNvSpPr txBox="1">
            <a:spLocks/>
          </p:cNvSpPr>
          <p:nvPr/>
        </p:nvSpPr>
        <p:spPr>
          <a:xfrm>
            <a:off x="2806861" y="989805"/>
            <a:ext cx="59226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seoModerno Medium"/>
              <a:buNone/>
              <a:defRPr sz="3500" b="0" i="0" u="none" strike="noStrike" cap="none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2400" dirty="0"/>
              <a:t>Accelerate Standard Backpropagation</a:t>
            </a:r>
            <a:endParaRPr lang="ro-RO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7A65C-3804-12B0-5E58-17DFD33A782D}"/>
              </a:ext>
            </a:extLst>
          </p:cNvPr>
          <p:cNvSpPr txBox="1"/>
          <p:nvPr/>
        </p:nvSpPr>
        <p:spPr>
          <a:xfrm>
            <a:off x="459835" y="1461326"/>
            <a:ext cx="8269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Maven Pro"/>
              </a:rPr>
              <a:t>[3] Multicore CPU and GPU under MATLAB Environment</a:t>
            </a:r>
          </a:p>
          <a:p>
            <a:r>
              <a:rPr lang="en-US" dirty="0">
                <a:solidFill>
                  <a:schemeClr val="dk1"/>
                </a:solidFill>
                <a:latin typeface="Maven Pro"/>
              </a:rPr>
              <a:t>- Accelerates standard backpropagation using parallel processing on multicore Intel i7 processors and GeForce 610M GPU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40E8C-BB6B-230D-E5DD-8621CCE95F82}"/>
              </a:ext>
            </a:extLst>
          </p:cNvPr>
          <p:cNvSpPr txBox="1"/>
          <p:nvPr/>
        </p:nvSpPr>
        <p:spPr>
          <a:xfrm>
            <a:off x="457162" y="2168869"/>
            <a:ext cx="7820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Maven Pro"/>
              </a:rPr>
              <a:t>[6] FPGA acceleration on a multi-layer perceptron neural network for digit recognition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404A2-D527-54D3-38B9-139F32E0BC6C}"/>
              </a:ext>
            </a:extLst>
          </p:cNvPr>
          <p:cNvSpPr txBox="1"/>
          <p:nvPr/>
        </p:nvSpPr>
        <p:spPr>
          <a:xfrm>
            <a:off x="457162" y="2453257"/>
            <a:ext cx="804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Maven Pro"/>
              </a:rPr>
              <a:t>[7] Parallelizing Backpropagation Neural Network Using MapReduce and Cascading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19CD00-F889-B23E-DF74-10E66DEBD3A6}"/>
              </a:ext>
            </a:extLst>
          </p:cNvPr>
          <p:cNvSpPr txBox="1"/>
          <p:nvPr/>
        </p:nvSpPr>
        <p:spPr>
          <a:xfrm>
            <a:off x="457162" y="2733551"/>
            <a:ext cx="804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Maven Pro"/>
              </a:rPr>
              <a:t>[8] Accelerating Neural Network Training Process on </a:t>
            </a:r>
            <a:r>
              <a:rPr lang="en-US" b="1" dirty="0" err="1">
                <a:solidFill>
                  <a:schemeClr val="dk1"/>
                </a:solidFill>
                <a:latin typeface="Maven Pro"/>
              </a:rPr>
              <a:t>MultiCore</a:t>
            </a:r>
            <a:r>
              <a:rPr lang="en-US" b="1" dirty="0">
                <a:solidFill>
                  <a:schemeClr val="dk1"/>
                </a:solidFill>
                <a:latin typeface="Maven Pro"/>
              </a:rPr>
              <a:t> Machine Using OpenMP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30B5E-1FF2-2605-908F-054C50D508D1}"/>
              </a:ext>
            </a:extLst>
          </p:cNvPr>
          <p:cNvSpPr txBox="1"/>
          <p:nvPr/>
        </p:nvSpPr>
        <p:spPr>
          <a:xfrm>
            <a:off x="457162" y="3013845"/>
            <a:ext cx="8049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Maven Pro"/>
              </a:rPr>
              <a:t>[9] OpenCL optimization for FPGA deep learning application</a:t>
            </a:r>
          </a:p>
          <a:p>
            <a:r>
              <a:rPr lang="en-US" dirty="0">
                <a:solidFill>
                  <a:schemeClr val="dk1"/>
                </a:solidFill>
                <a:latin typeface="Maven Pro"/>
              </a:rPr>
              <a:t>-Optimizes standard deep learning algorithms on FPGA using OpenCL programming model with 8-40x performance improvements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C54A41-C107-3A23-E401-6B205C31036F}"/>
              </a:ext>
            </a:extLst>
          </p:cNvPr>
          <p:cNvSpPr txBox="1"/>
          <p:nvPr/>
        </p:nvSpPr>
        <p:spPr>
          <a:xfrm>
            <a:off x="457162" y="3676566"/>
            <a:ext cx="79604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Maven Pro"/>
              </a:rPr>
              <a:t>[10] Parallel Backpropagation Neural Network Training using Graphics Processing Unit</a:t>
            </a:r>
          </a:p>
          <a:p>
            <a:r>
              <a:rPr lang="en-US" dirty="0">
                <a:solidFill>
                  <a:schemeClr val="dk1"/>
                </a:solidFill>
                <a:latin typeface="Maven Pro"/>
              </a:rPr>
              <a:t>- Discusses GPU parallelization with CUDA, claiming up to 496x speedup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7EA0F-AE3F-4518-9CC8-51792D2E8ED9}"/>
              </a:ext>
            </a:extLst>
          </p:cNvPr>
          <p:cNvSpPr txBox="1"/>
          <p:nvPr/>
        </p:nvSpPr>
        <p:spPr>
          <a:xfrm>
            <a:off x="457162" y="4123783"/>
            <a:ext cx="8285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Maven Pro"/>
              </a:rPr>
              <a:t>[11] Master’s thesis: </a:t>
            </a:r>
            <a:r>
              <a:rPr lang="ro-RO" b="1" dirty="0">
                <a:solidFill>
                  <a:schemeClr val="dk1"/>
                </a:solidFill>
                <a:latin typeface="Maven Pro"/>
              </a:rPr>
              <a:t>Hardware accelerated neural networks</a:t>
            </a:r>
            <a:endParaRPr lang="en-US" b="1" dirty="0">
              <a:solidFill>
                <a:schemeClr val="dk1"/>
              </a:solidFill>
              <a:latin typeface="Maven Pro"/>
            </a:endParaRPr>
          </a:p>
          <a:p>
            <a:r>
              <a:rPr lang="en-US" dirty="0">
                <a:solidFill>
                  <a:schemeClr val="dk1"/>
                </a:solidFill>
                <a:latin typeface="Maven Pro"/>
              </a:rPr>
              <a:t>- Discusses GPU-based parallelization of standard neural network training using CUDA architecture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BF3E2-D728-B917-933E-0D6452B629BF}"/>
              </a:ext>
            </a:extLst>
          </p:cNvPr>
          <p:cNvSpPr txBox="1"/>
          <p:nvPr/>
        </p:nvSpPr>
        <p:spPr>
          <a:xfrm>
            <a:off x="8783781" y="4779819"/>
            <a:ext cx="26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useoModerno Medium" panose="020B0604020202020204" charset="0"/>
              </a:rPr>
              <a:t>5</a:t>
            </a:r>
            <a:endParaRPr lang="ro-RO" dirty="0">
              <a:solidFill>
                <a:schemeClr val="accent5">
                  <a:lumMod val="50000"/>
                </a:schemeClr>
              </a:solidFill>
              <a:latin typeface="MuseoModern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98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9" name="Google Shape;2609;p53"/>
          <p:cNvGrpSpPr/>
          <p:nvPr/>
        </p:nvGrpSpPr>
        <p:grpSpPr>
          <a:xfrm>
            <a:off x="7749142" y="408419"/>
            <a:ext cx="1009703" cy="130500"/>
            <a:chOff x="5461400" y="616025"/>
            <a:chExt cx="1009703" cy="130500"/>
          </a:xfrm>
        </p:grpSpPr>
        <p:sp>
          <p:nvSpPr>
            <p:cNvPr id="2610" name="Google Shape;2610;p53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3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3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3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3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272;p42">
            <a:extLst>
              <a:ext uri="{FF2B5EF4-FFF2-40B4-BE49-F238E27FC236}">
                <a16:creationId xmlns:a16="http://schemas.microsoft.com/office/drawing/2014/main" id="{C92404F9-CFD5-ACE9-635E-2B6353DAF8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26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Fashion-MNIST dataset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7FC58-9D65-79DF-CBA5-BA3464AEDA8B}"/>
              </a:ext>
            </a:extLst>
          </p:cNvPr>
          <p:cNvSpPr txBox="1"/>
          <p:nvPr/>
        </p:nvSpPr>
        <p:spPr>
          <a:xfrm>
            <a:off x="367521" y="1332822"/>
            <a:ext cx="86229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Maven Pro"/>
              </a:rPr>
              <a:t>Custom MLP Implementation: </a:t>
            </a:r>
            <a:r>
              <a:rPr lang="en-US" dirty="0">
                <a:solidFill>
                  <a:schemeClr val="dk1"/>
                </a:solidFill>
                <a:latin typeface="Maven Pro"/>
              </a:rPr>
              <a:t>Developed a single-threaded C++ MLP implementation from scratch 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Maven Pro"/>
              </a:rPr>
              <a:t>Fashion-MNIST Dataset Selection: </a:t>
            </a:r>
            <a:r>
              <a:rPr lang="en-US" dirty="0">
                <a:solidFill>
                  <a:schemeClr val="dk1"/>
                </a:solidFill>
                <a:latin typeface="Maven Pro"/>
              </a:rPr>
              <a:t>F-MNIST over traditional MNIST as the benchmark dataset because MNIST has become too simple (with models achieving 99.7% accuracy)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Maven Pro"/>
              </a:rPr>
              <a:t>Architecture and Performance</a:t>
            </a:r>
            <a:r>
              <a:rPr lang="en-US" dirty="0">
                <a:solidFill>
                  <a:schemeClr val="dk1"/>
                </a:solidFill>
                <a:latin typeface="Maven Pro"/>
              </a:rPr>
              <a:t>: Implemented a four-layer network (784 input → 128 → 64 → 10 neurons) using ReLU and </a:t>
            </a:r>
            <a:r>
              <a:rPr lang="en-US" dirty="0" err="1">
                <a:solidFill>
                  <a:schemeClr val="dk1"/>
                </a:solidFill>
                <a:latin typeface="Maven Pro"/>
              </a:rPr>
              <a:t>softmax</a:t>
            </a:r>
            <a:r>
              <a:rPr lang="en-US" dirty="0">
                <a:solidFill>
                  <a:schemeClr val="dk1"/>
                </a:solidFill>
                <a:latin typeface="Maven Pro"/>
              </a:rPr>
              <a:t> activations, achieving 87% accuracy when trained on 5,000 samples (predicts on 500) with a learning rate of 0.01</a:t>
            </a:r>
            <a:endParaRPr lang="ro-RO" dirty="0">
              <a:solidFill>
                <a:schemeClr val="dk1"/>
              </a:solidFill>
              <a:latin typeface="Maven Pro"/>
            </a:endParaRPr>
          </a:p>
        </p:txBody>
      </p:sp>
      <p:pic>
        <p:nvPicPr>
          <p:cNvPr id="2053" name="Picture 5" descr="Fashion MNIST Classification : Enhancing Fashion MNIST Classification  through Optimized CNN and ResNet-inspired Architectures | by Sai Nihith |  Medium">
            <a:extLst>
              <a:ext uri="{FF2B5EF4-FFF2-40B4-BE49-F238E27FC236}">
                <a16:creationId xmlns:a16="http://schemas.microsoft.com/office/drawing/2014/main" id="{78F81D04-DB87-B5AA-DE5F-B29D29CD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985" y="2717817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14986F-13A7-A9E2-A5F3-E027BFBD763D}"/>
              </a:ext>
            </a:extLst>
          </p:cNvPr>
          <p:cNvSpPr txBox="1"/>
          <p:nvPr/>
        </p:nvSpPr>
        <p:spPr>
          <a:xfrm>
            <a:off x="8783781" y="4779819"/>
            <a:ext cx="26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useoModerno Medium" panose="020B0604020202020204" charset="0"/>
              </a:rPr>
              <a:t>6</a:t>
            </a:r>
            <a:endParaRPr lang="ro-RO" dirty="0">
              <a:solidFill>
                <a:schemeClr val="accent5">
                  <a:lumMod val="50000"/>
                </a:schemeClr>
              </a:solidFill>
              <a:latin typeface="MuseoModerno Medium" panose="020B060402020202020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46"/>
          <p:cNvSpPr txBox="1">
            <a:spLocks noGrp="1"/>
          </p:cNvSpPr>
          <p:nvPr>
            <p:ph type="title"/>
          </p:nvPr>
        </p:nvSpPr>
        <p:spPr>
          <a:xfrm>
            <a:off x="720000" y="4380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tx1"/>
                </a:solidFill>
              </a:rPr>
              <a:t>Na</a:t>
            </a:r>
            <a:r>
              <a:rPr lang="en-US" sz="4500" dirty="0" err="1">
                <a:solidFill>
                  <a:schemeClr val="tx1"/>
                </a:solidFill>
              </a:rPr>
              <a:t>i</a:t>
            </a:r>
            <a:r>
              <a:rPr lang="en" sz="4500" dirty="0">
                <a:solidFill>
                  <a:schemeClr val="tx1"/>
                </a:solidFill>
              </a:rPr>
              <a:t>ve implementation</a:t>
            </a:r>
            <a:endParaRPr sz="4500" dirty="0">
              <a:solidFill>
                <a:schemeClr val="tx1"/>
              </a:solidFill>
            </a:endParaRPr>
          </a:p>
        </p:txBody>
      </p:sp>
      <p:sp>
        <p:nvSpPr>
          <p:cNvPr id="18" name="Google Shape;1272;p42">
            <a:extLst>
              <a:ext uri="{FF2B5EF4-FFF2-40B4-BE49-F238E27FC236}">
                <a16:creationId xmlns:a16="http://schemas.microsoft.com/office/drawing/2014/main" id="{EEECF0FD-93FA-05BB-A3F3-9ECB885B56A2}"/>
              </a:ext>
            </a:extLst>
          </p:cNvPr>
          <p:cNvSpPr txBox="1">
            <a:spLocks/>
          </p:cNvSpPr>
          <p:nvPr/>
        </p:nvSpPr>
        <p:spPr>
          <a:xfrm>
            <a:off x="740738" y="103866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seoModerno Medium"/>
              <a:buNone/>
              <a:defRPr sz="3500" b="0" i="0" u="none" strike="noStrike" cap="none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2400" dirty="0"/>
              <a:t>Single-threaded, -O0, completely unoptimized</a:t>
            </a:r>
            <a:endParaRPr lang="ro-RO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3085B2-54BD-548B-0A24-050827A2C859}"/>
              </a:ext>
            </a:extLst>
          </p:cNvPr>
          <p:cNvSpPr/>
          <p:nvPr/>
        </p:nvSpPr>
        <p:spPr>
          <a:xfrm>
            <a:off x="308174" y="1709815"/>
            <a:ext cx="1478748" cy="572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Maven Pro"/>
                <a:cs typeface="Arial"/>
              </a:rPr>
              <a:t>Load data</a:t>
            </a:r>
          </a:p>
          <a:p>
            <a:pPr algn="ctr"/>
            <a:r>
              <a:rPr lang="en-US" sz="1000" dirty="0">
                <a:solidFill>
                  <a:schemeClr val="accent4"/>
                </a:solidFill>
                <a:latin typeface="Maven Pro"/>
                <a:cs typeface="Arial"/>
              </a:rPr>
              <a:t>5000 train, 500 test</a:t>
            </a:r>
            <a:endParaRPr lang="ro-RO" sz="1000" dirty="0">
              <a:solidFill>
                <a:schemeClr val="accent4"/>
              </a:solidFill>
              <a:latin typeface="Maven Pro"/>
              <a:cs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6ACD4A-C746-3FA7-6071-FF586666BB3F}"/>
              </a:ext>
            </a:extLst>
          </p:cNvPr>
          <p:cNvSpPr/>
          <p:nvPr/>
        </p:nvSpPr>
        <p:spPr>
          <a:xfrm>
            <a:off x="2024128" y="1709815"/>
            <a:ext cx="1478748" cy="572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Maven Pro"/>
                <a:cs typeface="Arial"/>
              </a:rPr>
              <a:t>Init MLP</a:t>
            </a:r>
          </a:p>
          <a:p>
            <a:pPr algn="ctr"/>
            <a:r>
              <a:rPr lang="en-US" sz="1000" dirty="0">
                <a:solidFill>
                  <a:schemeClr val="accent4"/>
                </a:solidFill>
                <a:latin typeface="Maven Pro"/>
                <a:cs typeface="Arial"/>
              </a:rPr>
              <a:t>784-&gt;128-&gt;64-&gt;10</a:t>
            </a:r>
            <a:endParaRPr lang="ro-RO" sz="1000" dirty="0">
              <a:solidFill>
                <a:schemeClr val="accent4"/>
              </a:solidFill>
              <a:latin typeface="Maven Pro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33E5A8-69EA-3E50-2605-4EE4097BA49D}"/>
              </a:ext>
            </a:extLst>
          </p:cNvPr>
          <p:cNvSpPr/>
          <p:nvPr/>
        </p:nvSpPr>
        <p:spPr>
          <a:xfrm>
            <a:off x="3788943" y="1709815"/>
            <a:ext cx="1478748" cy="572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Maven Pro"/>
                <a:cs typeface="Arial"/>
              </a:rPr>
              <a:t>Forward pass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03CF64-87BA-9B52-AD9E-94E70286ECCE}"/>
              </a:ext>
            </a:extLst>
          </p:cNvPr>
          <p:cNvSpPr/>
          <p:nvPr/>
        </p:nvSpPr>
        <p:spPr>
          <a:xfrm>
            <a:off x="5504897" y="1709815"/>
            <a:ext cx="1478748" cy="572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4"/>
                </a:solidFill>
                <a:latin typeface="Maven Pro"/>
                <a:cs typeface="Arial"/>
              </a:rPr>
              <a:t>Backpropagation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F48A3B-167A-9278-018C-5966F63D629F}"/>
              </a:ext>
            </a:extLst>
          </p:cNvPr>
          <p:cNvSpPr/>
          <p:nvPr/>
        </p:nvSpPr>
        <p:spPr>
          <a:xfrm>
            <a:off x="7220851" y="1709815"/>
            <a:ext cx="1478748" cy="572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Maven Pro"/>
                <a:cs typeface="Arial"/>
              </a:rPr>
              <a:t>Update weights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3BEAA2-D655-3490-95CD-965D7C0263BF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786922" y="1996165"/>
            <a:ext cx="237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8EEEE8-4CC8-901C-39A7-636CA7034744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502876" y="1996165"/>
            <a:ext cx="286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56C893-4045-DEC4-5CA9-479FB023ABF8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5267691" y="1996165"/>
            <a:ext cx="237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C938D3-A90E-88F2-2A2A-F4B8F87F4D30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6983645" y="1996165"/>
            <a:ext cx="237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A322E8B-7233-61E9-6BFC-9EA6016F6DBA}"/>
              </a:ext>
            </a:extLst>
          </p:cNvPr>
          <p:cNvCxnSpPr>
            <a:stCxn id="26" idx="0"/>
            <a:endCxn id="24" idx="0"/>
          </p:cNvCxnSpPr>
          <p:nvPr/>
        </p:nvCxnSpPr>
        <p:spPr>
          <a:xfrm rot="16200000" flipV="1">
            <a:off x="6244271" y="-6139"/>
            <a:ext cx="12700" cy="3431908"/>
          </a:xfrm>
          <a:prstGeom prst="bentConnector3">
            <a:avLst>
              <a:gd name="adj1" fmla="val 1470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CADE6A3-629B-0F0C-3D67-18591E884490}"/>
              </a:ext>
            </a:extLst>
          </p:cNvPr>
          <p:cNvSpPr txBox="1"/>
          <p:nvPr/>
        </p:nvSpPr>
        <p:spPr>
          <a:xfrm>
            <a:off x="5316876" y="1472865"/>
            <a:ext cx="2329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5000 images x 50 epochs</a:t>
            </a:r>
            <a:endParaRPr lang="ro-RO" sz="12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453832B-EFF0-EA66-BF0F-A0FFE90F13C3}"/>
              </a:ext>
            </a:extLst>
          </p:cNvPr>
          <p:cNvCxnSpPr/>
          <p:nvPr/>
        </p:nvCxnSpPr>
        <p:spPr>
          <a:xfrm flipV="1">
            <a:off x="3645909" y="1493754"/>
            <a:ext cx="0" cy="113776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D1F578-4E46-7211-9BC6-77AD1D8205AF}"/>
              </a:ext>
            </a:extLst>
          </p:cNvPr>
          <p:cNvCxnSpPr/>
          <p:nvPr/>
        </p:nvCxnSpPr>
        <p:spPr>
          <a:xfrm flipV="1">
            <a:off x="8879860" y="1479845"/>
            <a:ext cx="0" cy="113776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62B4CD-BFA0-74AC-3C67-2C32C3EC2DE1}"/>
              </a:ext>
            </a:extLst>
          </p:cNvPr>
          <p:cNvCxnSpPr>
            <a:stCxn id="26" idx="3"/>
          </p:cNvCxnSpPr>
          <p:nvPr/>
        </p:nvCxnSpPr>
        <p:spPr>
          <a:xfrm>
            <a:off x="8699599" y="1996165"/>
            <a:ext cx="63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881148-0B1E-2833-55C6-034602AD6666}"/>
              </a:ext>
            </a:extLst>
          </p:cNvPr>
          <p:cNvCxnSpPr/>
          <p:nvPr/>
        </p:nvCxnSpPr>
        <p:spPr>
          <a:xfrm>
            <a:off x="-331671" y="2909402"/>
            <a:ext cx="63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67E3463-6693-FDF8-5F3F-C14EC2CA1BD0}"/>
              </a:ext>
            </a:extLst>
          </p:cNvPr>
          <p:cNvSpPr/>
          <p:nvPr/>
        </p:nvSpPr>
        <p:spPr>
          <a:xfrm>
            <a:off x="308174" y="2623052"/>
            <a:ext cx="1478748" cy="572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Maven Pro"/>
                <a:cs typeface="Arial"/>
              </a:rPr>
              <a:t>Test &amp; Evaluate</a:t>
            </a:r>
          </a:p>
          <a:p>
            <a:pPr algn="ctr"/>
            <a:r>
              <a:rPr lang="en-US" dirty="0">
                <a:solidFill>
                  <a:schemeClr val="accent4"/>
                </a:solidFill>
                <a:latin typeface="Maven Pro"/>
                <a:cs typeface="Arial"/>
              </a:rPr>
              <a:t>Accuracy</a:t>
            </a:r>
            <a:endParaRPr lang="ro-RO" dirty="0">
              <a:solidFill>
                <a:schemeClr val="accent4"/>
              </a:solidFill>
              <a:latin typeface="Maven Pro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7A4D4E-0555-A0CA-14B7-5CEB760E72CF}"/>
              </a:ext>
            </a:extLst>
          </p:cNvPr>
          <p:cNvSpPr txBox="1"/>
          <p:nvPr/>
        </p:nvSpPr>
        <p:spPr>
          <a:xfrm>
            <a:off x="3020323" y="2579862"/>
            <a:ext cx="1389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aven Pro" panose="020B0604020202020204" charset="0"/>
              </a:rPr>
              <a:t>Start chronometer</a:t>
            </a:r>
            <a:endParaRPr lang="ro-RO" sz="1000" dirty="0">
              <a:latin typeface="Maven Pro" panose="020B060402020202020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9201F7-FDFB-46E5-CD54-88E2C11961B9}"/>
              </a:ext>
            </a:extLst>
          </p:cNvPr>
          <p:cNvSpPr txBox="1"/>
          <p:nvPr/>
        </p:nvSpPr>
        <p:spPr>
          <a:xfrm>
            <a:off x="7835465" y="2575100"/>
            <a:ext cx="1389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aven Pro" panose="020B0604020202020204" charset="0"/>
              </a:rPr>
              <a:t>Stop chronometer</a:t>
            </a:r>
            <a:endParaRPr lang="ro-RO" sz="1000" dirty="0">
              <a:latin typeface="Maven Pro" panose="020B060402020202020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0B2C163-B6F7-A547-9620-626C4ACC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4" y="3420455"/>
            <a:ext cx="4395342" cy="132669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A0F5556-83A3-6899-2571-4C9EA305F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664" y="2740300"/>
            <a:ext cx="3035798" cy="2006847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0E962180-C5D0-E53A-D9EB-E8B8DA476F8F}"/>
              </a:ext>
            </a:extLst>
          </p:cNvPr>
          <p:cNvSpPr/>
          <p:nvPr/>
        </p:nvSpPr>
        <p:spPr>
          <a:xfrm>
            <a:off x="2331371" y="3036366"/>
            <a:ext cx="5635204" cy="1619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Intel Core i5-9300H CPU @ 2.40GHz</a:t>
            </a:r>
            <a:r>
              <a:rPr lang="en-US" dirty="0">
                <a:solidFill>
                  <a:schemeClr val="tx1"/>
                </a:solidFill>
              </a:rPr>
              <a:t> required </a:t>
            </a:r>
            <a:r>
              <a:rPr lang="en-US" b="1" dirty="0">
                <a:solidFill>
                  <a:schemeClr val="tx1"/>
                </a:solidFill>
              </a:rPr>
              <a:t>937.104 seconds</a:t>
            </a:r>
            <a:r>
              <a:rPr lang="en-US" dirty="0">
                <a:solidFill>
                  <a:schemeClr val="tx1"/>
                </a:solidFill>
              </a:rPr>
              <a:t> (approximately </a:t>
            </a:r>
            <a:r>
              <a:rPr lang="en-US" b="1" dirty="0">
                <a:solidFill>
                  <a:schemeClr val="tx1"/>
                </a:solidFill>
              </a:rPr>
              <a:t>15.6 minutes</a:t>
            </a:r>
            <a:r>
              <a:rPr lang="en-US" dirty="0">
                <a:solidFill>
                  <a:schemeClr val="tx1"/>
                </a:solidFill>
              </a:rPr>
              <a:t>), averaging </a:t>
            </a:r>
            <a:r>
              <a:rPr lang="en-US" b="1" dirty="0">
                <a:solidFill>
                  <a:schemeClr val="tx1"/>
                </a:solidFill>
              </a:rPr>
              <a:t>18.742 seconds per epoch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0396D-E885-205E-BAB6-7EF49E86F050}"/>
              </a:ext>
            </a:extLst>
          </p:cNvPr>
          <p:cNvSpPr txBox="1"/>
          <p:nvPr/>
        </p:nvSpPr>
        <p:spPr>
          <a:xfrm>
            <a:off x="8783781" y="4779819"/>
            <a:ext cx="26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useoModerno Medium" panose="020B0604020202020204" charset="0"/>
              </a:rPr>
              <a:t>7</a:t>
            </a:r>
            <a:endParaRPr lang="ro-RO" dirty="0">
              <a:solidFill>
                <a:schemeClr val="accent5">
                  <a:lumMod val="50000"/>
                </a:schemeClr>
              </a:solidFill>
              <a:latin typeface="MuseoModerno Medium" panose="020B060402020202020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26" grpId="0" animBg="1"/>
      <p:bldP spid="40" grpId="0"/>
      <p:bldP spid="49" grpId="0" animBg="1"/>
      <p:bldP spid="50" grpId="0"/>
      <p:bldP spid="51" grpId="0"/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39337FB-0C8B-B383-3B67-E9D162078EEE}"/>
              </a:ext>
            </a:extLst>
          </p:cNvPr>
          <p:cNvSpPr/>
          <p:nvPr/>
        </p:nvSpPr>
        <p:spPr>
          <a:xfrm>
            <a:off x="8236580" y="3391013"/>
            <a:ext cx="795738" cy="134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69" name="Google Shape;1569;p45"/>
          <p:cNvSpPr txBox="1">
            <a:spLocks noGrp="1"/>
          </p:cNvSpPr>
          <p:nvPr>
            <p:ph type="title"/>
          </p:nvPr>
        </p:nvSpPr>
        <p:spPr>
          <a:xfrm>
            <a:off x="126687" y="3783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Theoretical performance limits</a:t>
            </a:r>
            <a:endParaRPr dirty="0"/>
          </a:p>
        </p:txBody>
      </p:sp>
      <p:sp>
        <p:nvSpPr>
          <p:cNvPr id="1573" name="Google Shape;1573;p45"/>
          <p:cNvSpPr txBox="1">
            <a:spLocks noGrp="1"/>
          </p:cNvSpPr>
          <p:nvPr>
            <p:ph type="subTitle" idx="4"/>
          </p:nvPr>
        </p:nvSpPr>
        <p:spPr>
          <a:xfrm>
            <a:off x="1482176" y="1216531"/>
            <a:ext cx="6993764" cy="282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>
                <a:solidFill>
                  <a:schemeClr val="tx1"/>
                </a:solidFill>
                <a:latin typeface="+mj-lt"/>
              </a:rPr>
              <a:t>Intel Core i5-9300H CPU @ 2.4 GHz (up to 4.1 GHz overclocked), 4 cores, 8 threads</a:t>
            </a:r>
            <a:endParaRPr sz="1400" dirty="0">
              <a:latin typeface="+mj-lt"/>
            </a:endParaRPr>
          </a:p>
        </p:txBody>
      </p:sp>
      <p:grpSp>
        <p:nvGrpSpPr>
          <p:cNvPr id="2" name="Google Shape;9803;p90">
            <a:extLst>
              <a:ext uri="{FF2B5EF4-FFF2-40B4-BE49-F238E27FC236}">
                <a16:creationId xmlns:a16="http://schemas.microsoft.com/office/drawing/2014/main" id="{ADFC5886-4F41-1C24-224D-F52766E6A7E5}"/>
              </a:ext>
            </a:extLst>
          </p:cNvPr>
          <p:cNvGrpSpPr/>
          <p:nvPr/>
        </p:nvGrpSpPr>
        <p:grpSpPr>
          <a:xfrm>
            <a:off x="1180080" y="1143743"/>
            <a:ext cx="356205" cy="356205"/>
            <a:chOff x="-44512325" y="3176075"/>
            <a:chExt cx="300900" cy="300900"/>
          </a:xfrm>
        </p:grpSpPr>
        <p:sp>
          <p:nvSpPr>
            <p:cNvPr id="3" name="Google Shape;9804;p90">
              <a:extLst>
                <a:ext uri="{FF2B5EF4-FFF2-40B4-BE49-F238E27FC236}">
                  <a16:creationId xmlns:a16="http://schemas.microsoft.com/office/drawing/2014/main" id="{9D41C4FE-2015-C28F-D60A-F5520C5CE965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805;p90">
              <a:extLst>
                <a:ext uri="{FF2B5EF4-FFF2-40B4-BE49-F238E27FC236}">
                  <a16:creationId xmlns:a16="http://schemas.microsoft.com/office/drawing/2014/main" id="{87507041-1A89-E423-7ADF-47DD48B79554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806;p90">
              <a:extLst>
                <a:ext uri="{FF2B5EF4-FFF2-40B4-BE49-F238E27FC236}">
                  <a16:creationId xmlns:a16="http://schemas.microsoft.com/office/drawing/2014/main" id="{35D0F033-C7A9-FE2D-2540-F58DAFEF0FCD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99EC4D8-82E1-04A3-0B41-266D500E770C}"/>
              </a:ext>
            </a:extLst>
          </p:cNvPr>
          <p:cNvSpPr txBox="1"/>
          <p:nvPr/>
        </p:nvSpPr>
        <p:spPr>
          <a:xfrm>
            <a:off x="662888" y="1179173"/>
            <a:ext cx="608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CPU</a:t>
            </a:r>
            <a:endParaRPr lang="ro-RO" b="1" dirty="0"/>
          </a:p>
        </p:txBody>
      </p:sp>
      <p:sp>
        <p:nvSpPr>
          <p:cNvPr id="17" name="Google Shape;1573;p45">
            <a:extLst>
              <a:ext uri="{FF2B5EF4-FFF2-40B4-BE49-F238E27FC236}">
                <a16:creationId xmlns:a16="http://schemas.microsoft.com/office/drawing/2014/main" id="{0225D13D-A343-248C-AC96-9F9A72460B37}"/>
              </a:ext>
            </a:extLst>
          </p:cNvPr>
          <p:cNvSpPr txBox="1">
            <a:spLocks/>
          </p:cNvSpPr>
          <p:nvPr/>
        </p:nvSpPr>
        <p:spPr>
          <a:xfrm>
            <a:off x="1380013" y="1432781"/>
            <a:ext cx="6562967" cy="28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400" dirty="0">
                <a:solidFill>
                  <a:schemeClr val="tx1"/>
                </a:solidFill>
                <a:latin typeface="+mj-lt"/>
              </a:rPr>
              <a:t>Cache: L1: 4x32KB instruction + 4x32KB data, L2: 4x256KB, L3: 8MB shared</a:t>
            </a:r>
            <a:endParaRPr lang="en-US" sz="1400" dirty="0">
              <a:latin typeface="+mj-lt"/>
            </a:endParaRPr>
          </a:p>
        </p:txBody>
      </p:sp>
      <p:sp>
        <p:nvSpPr>
          <p:cNvPr id="18" name="Google Shape;1573;p45">
            <a:extLst>
              <a:ext uri="{FF2B5EF4-FFF2-40B4-BE49-F238E27FC236}">
                <a16:creationId xmlns:a16="http://schemas.microsoft.com/office/drawing/2014/main" id="{ABCD0350-D28A-FDE3-9F80-80F8CD78959F}"/>
              </a:ext>
            </a:extLst>
          </p:cNvPr>
          <p:cNvSpPr txBox="1">
            <a:spLocks/>
          </p:cNvSpPr>
          <p:nvPr/>
        </p:nvSpPr>
        <p:spPr>
          <a:xfrm>
            <a:off x="1509747" y="1928201"/>
            <a:ext cx="6910701" cy="2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400" dirty="0">
                <a:solidFill>
                  <a:schemeClr val="tx1"/>
                </a:solidFill>
                <a:latin typeface="+mj-lt"/>
              </a:rPr>
              <a:t>NVIDIA GeForce GTX 1650 @ 1.485 GHz (up to 1.665 GHz overclocked), 896 cores</a:t>
            </a:r>
            <a:endParaRPr lang="en-US" sz="1400" dirty="0">
              <a:latin typeface="+mj-lt"/>
            </a:endParaRPr>
          </a:p>
        </p:txBody>
      </p:sp>
      <p:grpSp>
        <p:nvGrpSpPr>
          <p:cNvPr id="19" name="Google Shape;9803;p90">
            <a:extLst>
              <a:ext uri="{FF2B5EF4-FFF2-40B4-BE49-F238E27FC236}">
                <a16:creationId xmlns:a16="http://schemas.microsoft.com/office/drawing/2014/main" id="{341A8A84-355F-ECB0-6732-FC25A9C0AB63}"/>
              </a:ext>
            </a:extLst>
          </p:cNvPr>
          <p:cNvGrpSpPr/>
          <p:nvPr/>
        </p:nvGrpSpPr>
        <p:grpSpPr>
          <a:xfrm>
            <a:off x="1174527" y="1820473"/>
            <a:ext cx="356205" cy="356205"/>
            <a:chOff x="-44512325" y="3176075"/>
            <a:chExt cx="300900" cy="300900"/>
          </a:xfrm>
        </p:grpSpPr>
        <p:sp>
          <p:nvSpPr>
            <p:cNvPr id="20" name="Google Shape;9804;p90">
              <a:extLst>
                <a:ext uri="{FF2B5EF4-FFF2-40B4-BE49-F238E27FC236}">
                  <a16:creationId xmlns:a16="http://schemas.microsoft.com/office/drawing/2014/main" id="{5339F431-907C-C643-3EFA-733BC26E7C00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805;p90">
              <a:extLst>
                <a:ext uri="{FF2B5EF4-FFF2-40B4-BE49-F238E27FC236}">
                  <a16:creationId xmlns:a16="http://schemas.microsoft.com/office/drawing/2014/main" id="{7F92CD6B-7BF7-6250-EEC1-857199EBC5AE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806;p90">
              <a:extLst>
                <a:ext uri="{FF2B5EF4-FFF2-40B4-BE49-F238E27FC236}">
                  <a16:creationId xmlns:a16="http://schemas.microsoft.com/office/drawing/2014/main" id="{883B4303-A37C-E4C3-39E0-59961BF15210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D237AC3-2434-4497-A466-771155FC6E6B}"/>
              </a:ext>
            </a:extLst>
          </p:cNvPr>
          <p:cNvSpPr txBox="1"/>
          <p:nvPr/>
        </p:nvSpPr>
        <p:spPr>
          <a:xfrm>
            <a:off x="657335" y="1855903"/>
            <a:ext cx="608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GPU</a:t>
            </a:r>
            <a:endParaRPr lang="ro-RO" b="1" dirty="0"/>
          </a:p>
        </p:txBody>
      </p:sp>
      <p:sp>
        <p:nvSpPr>
          <p:cNvPr id="24" name="Google Shape;1573;p45">
            <a:extLst>
              <a:ext uri="{FF2B5EF4-FFF2-40B4-BE49-F238E27FC236}">
                <a16:creationId xmlns:a16="http://schemas.microsoft.com/office/drawing/2014/main" id="{B5144589-090D-DF03-E710-3927ACE75DC4}"/>
              </a:ext>
            </a:extLst>
          </p:cNvPr>
          <p:cNvSpPr txBox="1">
            <a:spLocks/>
          </p:cNvSpPr>
          <p:nvPr/>
        </p:nvSpPr>
        <p:spPr>
          <a:xfrm>
            <a:off x="1056387" y="2152686"/>
            <a:ext cx="5058226" cy="2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400" dirty="0">
                <a:solidFill>
                  <a:schemeClr val="tx1"/>
                </a:solidFill>
                <a:latin typeface="+mj-lt"/>
              </a:rPr>
              <a:t>GPU memory: 4GB GDDR5, 128 GB/s bandwidth </a:t>
            </a:r>
            <a:endParaRPr lang="en-US" sz="1400" dirty="0">
              <a:latin typeface="+mj-lt"/>
            </a:endParaRPr>
          </a:p>
        </p:txBody>
      </p:sp>
      <p:sp>
        <p:nvSpPr>
          <p:cNvPr id="25" name="Google Shape;1573;p45">
            <a:extLst>
              <a:ext uri="{FF2B5EF4-FFF2-40B4-BE49-F238E27FC236}">
                <a16:creationId xmlns:a16="http://schemas.microsoft.com/office/drawing/2014/main" id="{8ECEDC14-845F-EC79-FF3C-EE957AE32605}"/>
              </a:ext>
            </a:extLst>
          </p:cNvPr>
          <p:cNvSpPr txBox="1">
            <a:spLocks/>
          </p:cNvSpPr>
          <p:nvPr/>
        </p:nvSpPr>
        <p:spPr>
          <a:xfrm>
            <a:off x="1530732" y="1676650"/>
            <a:ext cx="676949" cy="237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400" dirty="0">
                <a:solidFill>
                  <a:schemeClr val="tx1"/>
                </a:solidFill>
                <a:latin typeface="+mj-lt"/>
              </a:rPr>
              <a:t>AVX2</a:t>
            </a:r>
            <a:endParaRPr lang="en-US" sz="14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7EDFC3-3BDF-BD11-E7D6-E283F6408A3C}"/>
              </a:ext>
            </a:extLst>
          </p:cNvPr>
          <p:cNvSpPr txBox="1"/>
          <p:nvPr/>
        </p:nvSpPr>
        <p:spPr>
          <a:xfrm>
            <a:off x="0" y="2368336"/>
            <a:ext cx="4572000" cy="324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580" algn="just">
              <a:lnSpc>
                <a:spcPct val="115000"/>
              </a:lnSpc>
              <a:spcAft>
                <a:spcPts val="1000"/>
              </a:spcAft>
            </a:pPr>
            <a:r>
              <a:rPr lang="en-US" b="1" dirty="0"/>
              <a:t>Architecture: {784, 128, 64, 10}</a:t>
            </a:r>
            <a:endParaRPr lang="ro-RO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BF52B2-724C-AEE8-5F60-8F6E2AEADC41}"/>
              </a:ext>
            </a:extLst>
          </p:cNvPr>
          <p:cNvSpPr txBox="1"/>
          <p:nvPr/>
        </p:nvSpPr>
        <p:spPr>
          <a:xfrm>
            <a:off x="0" y="2624218"/>
            <a:ext cx="8072546" cy="324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580" algn="just">
              <a:lnSpc>
                <a:spcPct val="115000"/>
              </a:lnSpc>
              <a:spcAft>
                <a:spcPts val="1000"/>
              </a:spcAft>
            </a:pPr>
            <a:r>
              <a:rPr lang="en-US" b="1" dirty="0"/>
              <a:t>Training Configuration: </a:t>
            </a:r>
            <a:r>
              <a:rPr lang="en-US" dirty="0"/>
              <a:t>5,000 samples × 50 epochs = </a:t>
            </a:r>
            <a:r>
              <a:rPr lang="en-US" b="1" dirty="0"/>
              <a:t>250,000</a:t>
            </a:r>
            <a:r>
              <a:rPr lang="en-US" dirty="0"/>
              <a:t> total training iterations</a:t>
            </a:r>
            <a:endParaRPr lang="ro-RO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38F253-479B-DE31-F593-66E3731B78C6}"/>
              </a:ext>
            </a:extLst>
          </p:cNvPr>
          <p:cNvSpPr txBox="1"/>
          <p:nvPr/>
        </p:nvSpPr>
        <p:spPr>
          <a:xfrm>
            <a:off x="488611" y="2971412"/>
            <a:ext cx="2568696" cy="8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buSzPts val="1000"/>
              <a:tabLst>
                <a:tab pos="678180" algn="l"/>
              </a:tabLst>
            </a:pPr>
            <a:r>
              <a:rPr lang="ro-RO" sz="1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Forward </a:t>
            </a:r>
            <a:r>
              <a:rPr lang="en-US" sz="12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pass</a:t>
            </a:r>
            <a:r>
              <a:rPr lang="ro-RO" sz="1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~109,588 ops</a:t>
            </a:r>
            <a:endParaRPr lang="ro-RO" sz="1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o-RO" sz="12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Back</a:t>
            </a:r>
            <a:r>
              <a:rPr lang="en-US" sz="12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propagation</a:t>
            </a:r>
            <a:r>
              <a:rPr lang="ro-RO" sz="12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~118,420 ops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endParaRPr lang="ro-R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81974-6A71-B8F9-E012-89A5A0F85A32}"/>
              </a:ext>
            </a:extLst>
          </p:cNvPr>
          <p:cNvSpPr txBox="1"/>
          <p:nvPr/>
        </p:nvSpPr>
        <p:spPr>
          <a:xfrm>
            <a:off x="2966565" y="2953213"/>
            <a:ext cx="335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useoModerno Medium" panose="020B0604020202020204" charset="0"/>
              </a:rPr>
              <a:t>}</a:t>
            </a:r>
            <a:endParaRPr lang="ro-RO" sz="3000" dirty="0">
              <a:latin typeface="MuseoModerno Medium" panose="020B060402020202020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801CE7-C177-29EC-F86C-50C77D940E2A}"/>
              </a:ext>
            </a:extLst>
          </p:cNvPr>
          <p:cNvSpPr txBox="1"/>
          <p:nvPr/>
        </p:nvSpPr>
        <p:spPr>
          <a:xfrm>
            <a:off x="3200400" y="309171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2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228,008 op</a:t>
            </a:r>
            <a:r>
              <a:rPr lang="en-US" sz="12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 x 250,000 samples = 57.002 GFLOPS</a:t>
            </a:r>
            <a:endParaRPr lang="ro-RO" sz="12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E715C2-D039-8468-6B6B-249B189978D1}"/>
              </a:ext>
            </a:extLst>
          </p:cNvPr>
          <p:cNvSpPr txBox="1"/>
          <p:nvPr/>
        </p:nvSpPr>
        <p:spPr>
          <a:xfrm>
            <a:off x="274876" y="3580976"/>
            <a:ext cx="8594248" cy="1348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o-RO" sz="1200" b="1" dirty="0"/>
              <a:t>CPU 8-Thread with AVX</a:t>
            </a:r>
            <a:r>
              <a:rPr lang="en-US" sz="1200" b="1" dirty="0"/>
              <a:t>2</a:t>
            </a:r>
            <a:r>
              <a:rPr lang="ro-RO" sz="1200" dirty="0"/>
              <a:t>: 8 threads × 4.1 GHz × 8 FMA operations = 262.4 G</a:t>
            </a:r>
            <a:r>
              <a:rPr lang="en-US" sz="1200" dirty="0"/>
              <a:t>FL</a:t>
            </a:r>
            <a:r>
              <a:rPr lang="ro-RO" sz="1200" dirty="0"/>
              <a:t>OPS peak =&gt; 57.002 / 262.4 = </a:t>
            </a:r>
            <a:r>
              <a:rPr lang="ro-RO" sz="1200" b="1" dirty="0"/>
              <a:t>0.217 seconds.</a:t>
            </a:r>
            <a:endParaRPr lang="en-US" sz="1200" b="1" dirty="0"/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sz="1200" b="1" dirty="0"/>
              <a:t>GPU Implementation</a:t>
            </a:r>
            <a:r>
              <a:rPr lang="en-US" sz="1200" dirty="0"/>
              <a:t>: 896 cores × 1.665 GHz × 2 ops/cycle = 2982 GFLOPS peak; Input data: 5,000 × 784 × 4 bytes = 15.68 MB, model weights: ~109,386 parameters × 4 bytes = 0.44 MB =&gt; total transfer: ~16.12 MB × 2 (to/from GPU) = 32.24 MB @ PCIe 3.0 x16 (12 GB/s): 32.24 MB ÷ 12 GB/s = 0.0027 seconds =&gt; </a:t>
            </a:r>
            <a:r>
              <a:rPr lang="ro-RO" sz="1200" dirty="0"/>
              <a:t>57.002 / 2982 + 0.0027 = </a:t>
            </a:r>
            <a:r>
              <a:rPr lang="ro-RO" sz="1200" b="1" dirty="0"/>
              <a:t>0.0218 seconds.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17B45B-ED47-41A3-652B-7440105394D0}"/>
              </a:ext>
            </a:extLst>
          </p:cNvPr>
          <p:cNvSpPr txBox="1"/>
          <p:nvPr/>
        </p:nvSpPr>
        <p:spPr>
          <a:xfrm>
            <a:off x="8783781" y="4779819"/>
            <a:ext cx="26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useoModerno Medium" panose="020B0604020202020204" charset="0"/>
              </a:rPr>
              <a:t>8</a:t>
            </a:r>
            <a:endParaRPr lang="ro-RO" dirty="0">
              <a:solidFill>
                <a:schemeClr val="accent5">
                  <a:lumMod val="50000"/>
                </a:schemeClr>
              </a:solidFill>
              <a:latin typeface="MuseoModerno Medium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2" grpId="0"/>
      <p:bldP spid="34" grpId="0"/>
    </p:bldLst>
  </p:timing>
</p:sld>
</file>

<file path=ppt/theme/theme1.xml><?xml version="1.0" encoding="utf-8"?>
<a:theme xmlns:a="http://schemas.openxmlformats.org/drawingml/2006/main" name="All About Artificial Intelligence by Slidesgo">
  <a:themeElements>
    <a:clrScheme name="Simple Light">
      <a:dk1>
        <a:srgbClr val="181818"/>
      </a:dk1>
      <a:lt1>
        <a:srgbClr val="F3F3F3"/>
      </a:lt1>
      <a:dk2>
        <a:srgbClr val="3D3D3B"/>
      </a:dk2>
      <a:lt2>
        <a:srgbClr val="C1C1C1"/>
      </a:lt2>
      <a:accent1>
        <a:srgbClr val="5D65BB"/>
      </a:accent1>
      <a:accent2>
        <a:srgbClr val="707BE0"/>
      </a:accent2>
      <a:accent3>
        <a:srgbClr val="BCC1E6"/>
      </a:accent3>
      <a:accent4>
        <a:srgbClr val="FFFFFF"/>
      </a:accent4>
      <a:accent5>
        <a:srgbClr val="FFFFFF"/>
      </a:accent5>
      <a:accent6>
        <a:srgbClr val="FFFFFF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1587</Words>
  <Application>Microsoft Office PowerPoint</Application>
  <PresentationFormat>On-screen Show (16:9)</PresentationFormat>
  <Paragraphs>233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Anaheim</vt:lpstr>
      <vt:lpstr>MuseoModerno Medium</vt:lpstr>
      <vt:lpstr>DM Sans</vt:lpstr>
      <vt:lpstr>Cascadia Code SemiBold</vt:lpstr>
      <vt:lpstr>Arial</vt:lpstr>
      <vt:lpstr>Maven Pro</vt:lpstr>
      <vt:lpstr>All About Artificial Intelligence by Slidesgo</vt:lpstr>
      <vt:lpstr>Multilayer Perceptron Training Acceleration on Fashion-MNIST dataset</vt:lpstr>
      <vt:lpstr>Table of contents</vt:lpstr>
      <vt:lpstr>Introduction</vt:lpstr>
      <vt:lpstr>Introduction (cont.)</vt:lpstr>
      <vt:lpstr>State-of-the-Art</vt:lpstr>
      <vt:lpstr>State-of-the-Art</vt:lpstr>
      <vt:lpstr>Fashion-MNIST dataset</vt:lpstr>
      <vt:lpstr>Naive implementation</vt:lpstr>
      <vt:lpstr>Theoretical performance limits</vt:lpstr>
      <vt:lpstr>CPU Optimized</vt:lpstr>
      <vt:lpstr>GPU Optimized</vt:lpstr>
      <vt:lpstr>Results &amp; Conclusions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Andrei-Samuel BLÎNDU (116600)</cp:lastModifiedBy>
  <cp:revision>137</cp:revision>
  <dcterms:modified xsi:type="dcterms:W3CDTF">2025-06-17T23:41:17Z</dcterms:modified>
</cp:coreProperties>
</file>